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" ContentType="application/vnd.ms-exce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385" r:id="rId12"/>
    <p:sldId id="384" r:id="rId13"/>
    <p:sldId id="383" r:id="rId14"/>
    <p:sldId id="339" r:id="rId15"/>
    <p:sldId id="340" r:id="rId16"/>
    <p:sldId id="34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A50"/>
    <a:srgbClr val="182BB8"/>
    <a:srgbClr val="FFFFFF"/>
    <a:srgbClr val="4557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031829-9BDC-4C2A-AC1B-1E4AAADDA0A7}" v="40" dt="2025-03-01T02:54:13.7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4660"/>
  </p:normalViewPr>
  <p:slideViewPr>
    <p:cSldViewPr snapToGrid="0">
      <p:cViewPr>
        <p:scale>
          <a:sx n="40" d="100"/>
          <a:sy n="40" d="100"/>
        </p:scale>
        <p:origin x="1632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B372B0F-62DA-B712-1E80-9BED568B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523A4C3-F9B9-D589-4C0E-4CDE0DC095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07EF43D-A704-B5EA-CFE4-A91B8A996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D576A-6E99-41B7-B0A4-432634A6E904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EA6439E-5B3E-2BD8-7A5A-FD36F26B8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3795A14-6E68-3705-37C0-EF4004F48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C50B3-AE9C-4B76-9CF6-444A6D4E5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050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DB459EF-6CF6-E155-C473-1EC66659E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60A07B1-45E9-A447-9C29-BCD8BAFC8E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02DB0A1-1A85-5310-2A3C-2DBC0586F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D576A-6E99-41B7-B0A4-432634A6E904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EB02B4-DB1C-B7D4-C8E9-A2CA8CDB8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2561E80-50A7-2DD2-39ED-3327D60FE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C50B3-AE9C-4B76-9CF6-444A6D4E5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80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EE314A94-7119-7F52-DAE8-B1F87718BA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786CC66-37CB-7C13-9E7B-203601F8A7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E59077E-4D65-10F2-FC6B-58D10467F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D576A-6E99-41B7-B0A4-432634A6E904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BD914B5-04C0-6965-D673-69390D4F3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F8E8503-EAD9-C164-EB33-394F50198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C50B3-AE9C-4B76-9CF6-444A6D4E5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36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C47CD7-A18E-5E4F-C406-2279E8388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A4E33E2-8677-1B62-3401-F3BCAC804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ADCFDF8-0E00-7EDB-A60E-0F0CA84E8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D576A-6E99-41B7-B0A4-432634A6E904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4D33143-A2B3-7183-027F-1F7CAB7A1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B3DE54E-7A3C-7654-DF97-FF1A3069E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C50B3-AE9C-4B76-9CF6-444A6D4E5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733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9FB546-ED5B-D6DC-5C0F-27BA29B35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6B54849-7524-23C7-CBBB-48694C29AB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59926DF-D233-9EA6-709E-DC7A9A270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D576A-6E99-41B7-B0A4-432634A6E904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62F17F4-CC5B-AC1E-4510-1159F4750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6198D26-0CAE-CC4D-F115-6D0BD3D5D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C50B3-AE9C-4B76-9CF6-444A6D4E5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364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52DF69E-3577-1969-95D5-3B36133C5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A216BA9-1261-73C7-4F7F-40D851B23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81ABDEE-802F-1D2A-032D-1365EA1663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549FF5E-BEFC-E42B-89A5-6FC160D29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D576A-6E99-41B7-B0A4-432634A6E904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7FC4B90-910E-B919-73D4-744516D46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58793B8-5697-26A0-1C49-79B269056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C50B3-AE9C-4B76-9CF6-444A6D4E5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25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DE2405-0343-DA70-2F91-9153535CA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4DCA022-2E14-C8B7-B503-78EFA5DE8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1A62804-79ED-CC73-F271-E6B73548F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CE657F3B-F4E4-9AA9-2E12-1ADD93471D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5442F0C-6E9B-DFE0-A990-9B9954D703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2555B47F-EEAB-C3B5-C8EF-0336F3F5B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D576A-6E99-41B7-B0A4-432634A6E904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9588A2B-9AF8-49C2-2238-788F4296D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FF97FC44-312C-1635-BC84-9972971E2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C50B3-AE9C-4B76-9CF6-444A6D4E5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83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D494CA-B81C-4502-FF90-E8881A320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C67332C-16C3-4E93-FF16-4243DDFCE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D576A-6E99-41B7-B0A4-432634A6E904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D9C94A9-90D0-A509-123A-430063137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301FDB6-E9C6-89B1-5E5B-210151EBA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C50B3-AE9C-4B76-9CF6-444A6D4E5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4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7B1B89D-BFCA-7B4C-C8B2-2DEF5AA22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D576A-6E99-41B7-B0A4-432634A6E904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B4D6AB2D-CBA1-254D-DA5A-EABDB5452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CA39194-E516-5BB8-E9A2-13CA07C2B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C50B3-AE9C-4B76-9CF6-444A6D4E5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76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F95953-023A-28AA-1940-026DA91A0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E2156F4-71F4-E9FD-C095-FECABC8E0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474182F-9E07-523F-DBCC-5BA06DF6C2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874D784-8B89-ABD7-C438-482C862FB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D576A-6E99-41B7-B0A4-432634A6E904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88836C9-19D0-E732-D86B-249788FAD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5EDAF4C-0EFE-83BF-102A-E0B6EF2A4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C50B3-AE9C-4B76-9CF6-444A6D4E5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978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1E0FDB6-A4A1-98AD-FE61-2269D85CB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A7E8376-2708-33B2-A41A-257B165DF0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0AA41E7-F028-8A24-2707-20626F635A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E408588-88EB-FA30-B96F-28FCB8542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D576A-6E99-41B7-B0A4-432634A6E904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969CFFB-5343-C7D2-7C16-910BF573B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5C1378D-8200-7E58-F2CB-3F90CA219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C50B3-AE9C-4B76-9CF6-444A6D4E5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161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6A88D720-A12C-6183-B7E8-00A88DF31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4B011A-0027-86EC-D25F-33BB1B4CB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2482C88-CDE3-DD41-6F09-5984D8875A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D576A-6E99-41B7-B0A4-432634A6E904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CA2267-D73C-F899-2D00-2C983CE036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AA40FAC-B360-4F93-7061-B2DEBA2142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C50B3-AE9C-4B76-9CF6-444A6D4E5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64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3" Type="http://schemas.openxmlformats.org/officeDocument/2006/relationships/image" Target="../media/image42.jpeg"/><Relationship Id="rId7" Type="http://schemas.openxmlformats.org/officeDocument/2006/relationships/image" Target="../media/image45.jp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11" Type="http://schemas.openxmlformats.org/officeDocument/2006/relationships/image" Target="../media/image56.jpg"/><Relationship Id="rId5" Type="http://schemas.openxmlformats.org/officeDocument/2006/relationships/image" Target="../media/image50.jpeg"/><Relationship Id="rId10" Type="http://schemas.openxmlformats.org/officeDocument/2006/relationships/image" Target="../media/image55.jp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microsoft.com/office/2007/relationships/hdphoto" Target="../media/hdphoto1.wdp"/><Relationship Id="rId2" Type="http://schemas.openxmlformats.org/officeDocument/2006/relationships/oleObject" Target="../embeddings/Microsoft_Excel_97-2003_Worksheet.xls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Microsoft_Excel_97-2003_Worksheet1.xls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emf"/><Relationship Id="rId5" Type="http://schemas.openxmlformats.org/officeDocument/2006/relationships/image" Target="../media/image7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emf"/><Relationship Id="rId3" Type="http://schemas.openxmlformats.org/officeDocument/2006/relationships/image" Target="../media/image14.jpeg"/><Relationship Id="rId7" Type="http://schemas.openxmlformats.org/officeDocument/2006/relationships/image" Target="../media/image16.emf"/><Relationship Id="rId12" Type="http://schemas.openxmlformats.org/officeDocument/2006/relationships/image" Target="../media/image21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0.emf"/><Relationship Id="rId5" Type="http://schemas.openxmlformats.org/officeDocument/2006/relationships/image" Target="../media/image15.emf"/><Relationship Id="rId10" Type="http://schemas.openxmlformats.org/officeDocument/2006/relationships/image" Target="../media/image19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8.emf"/><Relationship Id="rId14" Type="http://schemas.openxmlformats.org/officeDocument/2006/relationships/image" Target="../media/image23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emf"/><Relationship Id="rId7" Type="http://schemas.openxmlformats.org/officeDocument/2006/relationships/image" Target="../media/image37.jpeg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B08F1D43-187E-57BD-1CCB-387AEDAC5ED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rgbClr val="000A5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D588CCD1-3CFE-8CF0-7F57-4D0CE31F24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o-KR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market Sans Medium" panose="02000000000000000000" pitchFamily="50" charset="-128"/>
                <a:ea typeface="Gmarket Sans Medium" panose="02000000000000000000" pitchFamily="50" charset="-128"/>
              </a:rPr>
              <a:t>주식회사 명신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market Sans Medium" panose="02000000000000000000" pitchFamily="50" charset="-128"/>
              <a:ea typeface="Gmarket Sans Medium" panose="02000000000000000000" pitchFamily="50" charset="-128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0B64899-EFCB-0E87-D4FC-08FBE07672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9150" y="7080589"/>
            <a:ext cx="32385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altLang="ko-KR" sz="1200" dirty="0">
                <a:solidFill>
                  <a:schemeClr val="bg1"/>
                </a:solidFill>
                <a:latin typeface="G마켓 산스 TTF Light" panose="02000000000000000000" pitchFamily="2" charset="-127"/>
                <a:ea typeface="G마켓 산스 TTF Light" panose="02000000000000000000" pitchFamily="2" charset="-127"/>
              </a:rPr>
              <a:t>01.</a:t>
            </a:r>
            <a:r>
              <a:rPr lang="ko-KR" altLang="en-US" sz="1200" dirty="0">
                <a:solidFill>
                  <a:schemeClr val="bg1"/>
                </a:solidFill>
                <a:latin typeface="G마켓 산스 TTF Light" panose="02000000000000000000" pitchFamily="2" charset="-127"/>
                <a:ea typeface="G마켓 산스 TTF Light" panose="02000000000000000000" pitchFamily="2" charset="-127"/>
              </a:rPr>
              <a:t> 기업현황</a:t>
            </a:r>
            <a:endParaRPr lang="en-US" altLang="ko-KR" sz="1200" dirty="0">
              <a:solidFill>
                <a:schemeClr val="bg1"/>
              </a:solidFill>
              <a:latin typeface="G마켓 산스 TTF Light" panose="02000000000000000000" pitchFamily="2" charset="-127"/>
              <a:ea typeface="G마켓 산스 TTF Light" panose="02000000000000000000" pitchFamily="2" charset="-127"/>
            </a:endParaRPr>
          </a:p>
          <a:p>
            <a:pPr algn="l"/>
            <a:r>
              <a:rPr lang="en-US" sz="1200" dirty="0">
                <a:solidFill>
                  <a:schemeClr val="bg1"/>
                </a:solidFill>
                <a:latin typeface="G마켓 산스 TTF Light" panose="02000000000000000000" pitchFamily="2" charset="-127"/>
                <a:ea typeface="G마켓 산스 TTF Light" panose="02000000000000000000" pitchFamily="2" charset="-127"/>
              </a:rPr>
              <a:t>02. </a:t>
            </a:r>
            <a:r>
              <a:rPr lang="ko-KR" altLang="en-US" sz="1200" dirty="0">
                <a:solidFill>
                  <a:schemeClr val="bg1"/>
                </a:solidFill>
                <a:latin typeface="G마켓 산스 TTF Light" panose="02000000000000000000" pitchFamily="2" charset="-127"/>
                <a:ea typeface="G마켓 산스 TTF Light" panose="02000000000000000000" pitchFamily="2" charset="-127"/>
              </a:rPr>
              <a:t>생산</a:t>
            </a:r>
            <a:r>
              <a:rPr lang="en-US" sz="1200" dirty="0">
                <a:solidFill>
                  <a:schemeClr val="bg1"/>
                </a:solidFill>
                <a:latin typeface="G마켓 산스 TTF Light" panose="02000000000000000000" pitchFamily="2" charset="-127"/>
                <a:ea typeface="G마켓 산스 TTF Light" panose="02000000000000000000" pitchFamily="2" charset="-127"/>
              </a:rPr>
              <a:t> </a:t>
            </a:r>
            <a:r>
              <a:rPr lang="ko-KR" altLang="en-US" sz="1200" dirty="0">
                <a:solidFill>
                  <a:schemeClr val="bg1"/>
                </a:solidFill>
                <a:latin typeface="G마켓 산스 TTF Light" panose="02000000000000000000" pitchFamily="2" charset="-127"/>
                <a:ea typeface="G마켓 산스 TTF Light" panose="02000000000000000000" pitchFamily="2" charset="-127"/>
              </a:rPr>
              <a:t>제품</a:t>
            </a:r>
            <a:endParaRPr lang="en-US" sz="1200" dirty="0">
              <a:solidFill>
                <a:schemeClr val="bg1"/>
              </a:solidFill>
              <a:latin typeface="G마켓 산스 TTF Light" panose="02000000000000000000" pitchFamily="2" charset="-127"/>
              <a:ea typeface="G마켓 산스 TTF Light" panose="02000000000000000000" pitchFamily="2" charset="-127"/>
            </a:endParaRPr>
          </a:p>
          <a:p>
            <a:pPr algn="l"/>
            <a:r>
              <a:rPr lang="en-US" sz="1200" dirty="0">
                <a:solidFill>
                  <a:schemeClr val="bg1"/>
                </a:solidFill>
                <a:latin typeface="G마켓 산스 TTF Light" panose="02000000000000000000" pitchFamily="2" charset="-127"/>
                <a:ea typeface="G마켓 산스 TTF Light" panose="02000000000000000000" pitchFamily="2" charset="-127"/>
              </a:rPr>
              <a:t>03. </a:t>
            </a:r>
            <a:r>
              <a:rPr lang="ko-KR" altLang="en-US" sz="1200" dirty="0">
                <a:solidFill>
                  <a:schemeClr val="bg1"/>
                </a:solidFill>
                <a:latin typeface="G마켓 산스 TTF Light" panose="02000000000000000000" pitchFamily="2" charset="-127"/>
                <a:ea typeface="G마켓 산스 TTF Light" panose="02000000000000000000" pitchFamily="2" charset="-127"/>
              </a:rPr>
              <a:t>제품</a:t>
            </a:r>
            <a:r>
              <a:rPr lang="en-US" altLang="ko-KR" sz="1200" dirty="0">
                <a:solidFill>
                  <a:schemeClr val="bg1"/>
                </a:solidFill>
                <a:latin typeface="G마켓 산스 TTF Light" panose="02000000000000000000" pitchFamily="2" charset="-127"/>
                <a:ea typeface="G마켓 산스 TTF Light" panose="02000000000000000000" pitchFamily="2" charset="-127"/>
              </a:rPr>
              <a:t>, </a:t>
            </a:r>
            <a:r>
              <a:rPr lang="ko-KR" altLang="en-US" sz="1200" dirty="0">
                <a:solidFill>
                  <a:schemeClr val="bg1"/>
                </a:solidFill>
                <a:latin typeface="G마켓 산스 TTF Light" panose="02000000000000000000" pitchFamily="2" charset="-127"/>
                <a:ea typeface="G마켓 산스 TTF Light" panose="02000000000000000000" pitchFamily="2" charset="-127"/>
              </a:rPr>
              <a:t>인증서</a:t>
            </a:r>
            <a:r>
              <a:rPr lang="en-US" altLang="ko-KR" sz="1200" dirty="0">
                <a:solidFill>
                  <a:schemeClr val="bg1"/>
                </a:solidFill>
                <a:latin typeface="G마켓 산스 TTF Light" panose="02000000000000000000" pitchFamily="2" charset="-127"/>
                <a:ea typeface="G마켓 산스 TTF Light" panose="02000000000000000000" pitchFamily="2" charset="-127"/>
              </a:rPr>
              <a:t>, </a:t>
            </a:r>
            <a:r>
              <a:rPr lang="ko-KR" altLang="en-US" sz="1200" dirty="0">
                <a:solidFill>
                  <a:schemeClr val="bg1"/>
                </a:solidFill>
                <a:latin typeface="G마켓 산스 TTF Light" panose="02000000000000000000" pitchFamily="2" charset="-127"/>
                <a:ea typeface="G마켓 산스 TTF Light" panose="02000000000000000000" pitchFamily="2" charset="-127"/>
              </a:rPr>
              <a:t>및 특허증</a:t>
            </a:r>
            <a:endParaRPr lang="en-US" altLang="ko-KR" sz="1200" dirty="0">
              <a:solidFill>
                <a:schemeClr val="bg1"/>
              </a:solidFill>
              <a:latin typeface="G마켓 산스 TTF Light" panose="02000000000000000000" pitchFamily="2" charset="-127"/>
              <a:ea typeface="G마켓 산스 TTF Light" panose="02000000000000000000" pitchFamily="2" charset="-127"/>
            </a:endParaRPr>
          </a:p>
          <a:p>
            <a:pPr algn="l"/>
            <a:r>
              <a:rPr lang="en-US" sz="1200" dirty="0">
                <a:solidFill>
                  <a:schemeClr val="bg1"/>
                </a:solidFill>
                <a:latin typeface="G마켓 산스 TTF Light" panose="02000000000000000000" pitchFamily="2" charset="-127"/>
                <a:ea typeface="G마켓 산스 TTF Light" panose="02000000000000000000" pitchFamily="2" charset="-127"/>
              </a:rPr>
              <a:t>04. </a:t>
            </a:r>
            <a:r>
              <a:rPr lang="ko-KR" altLang="en-US" sz="1200" dirty="0">
                <a:solidFill>
                  <a:schemeClr val="bg1"/>
                </a:solidFill>
                <a:latin typeface="G마켓 산스 TTF Light" panose="02000000000000000000" pitchFamily="2" charset="-127"/>
                <a:ea typeface="G마켓 산스 TTF Light" panose="02000000000000000000" pitchFamily="2" charset="-127"/>
              </a:rPr>
              <a:t>자주 묻는 질문</a:t>
            </a:r>
            <a:endParaRPr lang="en-US" sz="1200" dirty="0">
              <a:solidFill>
                <a:schemeClr val="bg1"/>
              </a:solidFill>
              <a:latin typeface="G마켓 산스 TTF Light" panose="02000000000000000000" pitchFamily="2" charset="-127"/>
              <a:ea typeface="G마켓 산스 TTF Light" panose="02000000000000000000" pitchFamily="2" charset="-127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D13A781-DCA1-5A88-1703-DBFBC4326B0C}"/>
              </a:ext>
            </a:extLst>
          </p:cNvPr>
          <p:cNvSpPr txBox="1">
            <a:spLocks/>
          </p:cNvSpPr>
          <p:nvPr/>
        </p:nvSpPr>
        <p:spPr>
          <a:xfrm>
            <a:off x="7924824" y="7093288"/>
            <a:ext cx="3238500" cy="1655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KR" sz="1200" dirty="0">
                <a:solidFill>
                  <a:schemeClr val="bg1"/>
                </a:solidFill>
                <a:latin typeface="G마켓 산스 TTF Light" panose="02000000000000000000" pitchFamily="2" charset="-127"/>
                <a:ea typeface="G마켓 산스 TTF Light" panose="02000000000000000000" pitchFamily="2" charset="-127"/>
              </a:rPr>
              <a:t>2024 </a:t>
            </a:r>
            <a:r>
              <a:rPr lang="ko-KR" sz="1200" dirty="0">
                <a:solidFill>
                  <a:schemeClr val="bg1"/>
                </a:solidFill>
                <a:latin typeface="G마켓 산스 TTF Light" panose="02000000000000000000" pitchFamily="2" charset="-127"/>
                <a:ea typeface="G마켓 산스 TTF Light" panose="02000000000000000000" pitchFamily="2" charset="-127"/>
              </a:rPr>
              <a:t>회사소개서</a:t>
            </a:r>
            <a:endParaRPr lang="en-US" dirty="0">
              <a:solidFill>
                <a:schemeClr val="bg1"/>
              </a:solidFill>
              <a:latin typeface="G마켓 산스 TTF Light" panose="02000000000000000000" pitchFamily="2" charset="-127"/>
              <a:ea typeface="G마켓 산스 TTF Light" panose="02000000000000000000" pitchFamily="2" charset="-127"/>
              <a:cs typeface="Calibri" panose="020F0502020204030204"/>
            </a:endParaRPr>
          </a:p>
          <a:p>
            <a:pPr algn="r"/>
            <a:r>
              <a:rPr lang="en-US" altLang="ko-KR" sz="1200" dirty="0">
                <a:solidFill>
                  <a:schemeClr val="bg1"/>
                </a:solidFill>
                <a:latin typeface="G마켓 산스 TTF Light" panose="02000000000000000000" pitchFamily="2" charset="-127"/>
                <a:ea typeface="G마켓 산스 TTF Light" panose="02000000000000000000" pitchFamily="2" charset="-127"/>
              </a:rPr>
              <a:t>IMSF Co</a:t>
            </a:r>
            <a:r>
              <a:rPr lang="en-KR" altLang="ko-KR" sz="1200" dirty="0">
                <a:solidFill>
                  <a:schemeClr val="bg1"/>
                </a:solidFill>
                <a:latin typeface="G마켓 산스 TTF Light" panose="02000000000000000000" pitchFamily="2" charset="-127"/>
                <a:ea typeface="G마켓 산스 TTF Light" panose="02000000000000000000" pitchFamily="2" charset="-127"/>
              </a:rPr>
              <a:t>., Ltd 주식회사 </a:t>
            </a:r>
            <a:r>
              <a:rPr lang="ko-KR" altLang="en-US" sz="1200">
                <a:solidFill>
                  <a:schemeClr val="bg1"/>
                </a:solidFill>
                <a:latin typeface="G마켓 산스 TTF Light" panose="02000000000000000000" pitchFamily="2" charset="-127"/>
                <a:ea typeface="G마켓 산스 TTF Light" panose="02000000000000000000" pitchFamily="2" charset="-127"/>
              </a:rPr>
              <a:t>명신</a:t>
            </a:r>
            <a:endParaRPr lang="en-US" dirty="0" err="1">
              <a:solidFill>
                <a:schemeClr val="bg1"/>
              </a:solidFill>
              <a:latin typeface="G마켓 산스 TTF Light" panose="02000000000000000000" pitchFamily="2" charset="-127"/>
              <a:ea typeface="G마켓 산스 TTF Light" panose="02000000000000000000" pitchFamily="2" charset="-127"/>
              <a:cs typeface="Calibri"/>
            </a:endParaRPr>
          </a:p>
          <a:p>
            <a:pPr algn="r"/>
            <a:r>
              <a:rPr lang="en-US" altLang="ko-KR" sz="1200" dirty="0" err="1">
                <a:solidFill>
                  <a:schemeClr val="bg1"/>
                </a:solidFill>
                <a:latin typeface="G마켓 산스 TTF Light" panose="02000000000000000000" pitchFamily="2" charset="-127"/>
                <a:ea typeface="G마켓 산스 TTF Light" panose="02000000000000000000" pitchFamily="2" charset="-127"/>
              </a:rPr>
              <a:t>대표이사</a:t>
            </a:r>
            <a:r>
              <a:rPr lang="en-US" altLang="ko-KR" sz="1200" dirty="0">
                <a:solidFill>
                  <a:schemeClr val="bg1"/>
                </a:solidFill>
                <a:latin typeface="G마켓 산스 TTF Light" panose="02000000000000000000" pitchFamily="2" charset="-127"/>
                <a:ea typeface="G마켓 산스 TTF Light" panose="02000000000000000000" pitchFamily="2" charset="-127"/>
              </a:rPr>
              <a:t> </a:t>
            </a:r>
            <a:r>
              <a:rPr lang="en-US" altLang="ko-KR" sz="1200" dirty="0" err="1">
                <a:solidFill>
                  <a:schemeClr val="bg1"/>
                </a:solidFill>
                <a:latin typeface="G마켓 산스 TTF Light" panose="02000000000000000000" pitchFamily="2" charset="-127"/>
                <a:ea typeface="G마켓 산스 TTF Light" panose="02000000000000000000" pitchFamily="2" charset="-127"/>
              </a:rPr>
              <a:t>홍성준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C88A55-08F4-F244-EB25-AEF53059113A}"/>
              </a:ext>
            </a:extLst>
          </p:cNvPr>
          <p:cNvSpPr/>
          <p:nvPr/>
        </p:nvSpPr>
        <p:spPr>
          <a:xfrm rot="2700000">
            <a:off x="5801207" y="-1969080"/>
            <a:ext cx="335872" cy="335872"/>
          </a:xfrm>
          <a:prstGeom prst="roundRect">
            <a:avLst>
              <a:gd name="adj" fmla="val 8284"/>
            </a:avLst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AF7E72D-BB5F-6A92-4B18-DD467C736F7A}"/>
              </a:ext>
            </a:extLst>
          </p:cNvPr>
          <p:cNvSpPr/>
          <p:nvPr/>
        </p:nvSpPr>
        <p:spPr>
          <a:xfrm rot="2700000">
            <a:off x="6544012" y="-1226276"/>
            <a:ext cx="335872" cy="335872"/>
          </a:xfrm>
          <a:prstGeom prst="roundRect">
            <a:avLst>
              <a:gd name="adj" fmla="val 8284"/>
            </a:avLst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AF56F98-AF3E-19EC-14D5-9ED6BC7616D9}"/>
              </a:ext>
            </a:extLst>
          </p:cNvPr>
          <p:cNvSpPr/>
          <p:nvPr/>
        </p:nvSpPr>
        <p:spPr>
          <a:xfrm rot="2700000">
            <a:off x="5051888" y="-1219762"/>
            <a:ext cx="335872" cy="335872"/>
          </a:xfrm>
          <a:prstGeom prst="roundRect">
            <a:avLst>
              <a:gd name="adj" fmla="val 8284"/>
            </a:avLst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D2EF4C8-E841-00CC-D6E9-C2779272D61A}"/>
              </a:ext>
            </a:extLst>
          </p:cNvPr>
          <p:cNvSpPr/>
          <p:nvPr/>
        </p:nvSpPr>
        <p:spPr>
          <a:xfrm rot="2700000">
            <a:off x="5794694" y="-476958"/>
            <a:ext cx="335872" cy="335872"/>
          </a:xfrm>
          <a:prstGeom prst="roundRect">
            <a:avLst>
              <a:gd name="adj" fmla="val 8284"/>
            </a:avLst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0CD4CEB-0911-3A73-1229-AF892DD7192B}"/>
              </a:ext>
            </a:extLst>
          </p:cNvPr>
          <p:cNvSpPr/>
          <p:nvPr/>
        </p:nvSpPr>
        <p:spPr>
          <a:xfrm rot="2700000">
            <a:off x="7286817" y="-483471"/>
            <a:ext cx="335872" cy="335872"/>
          </a:xfrm>
          <a:prstGeom prst="roundRect">
            <a:avLst>
              <a:gd name="adj" fmla="val 8284"/>
            </a:avLst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EEB5DF2-F586-7B50-E416-E69F11049522}"/>
              </a:ext>
            </a:extLst>
          </p:cNvPr>
          <p:cNvSpPr/>
          <p:nvPr/>
        </p:nvSpPr>
        <p:spPr>
          <a:xfrm rot="2700000">
            <a:off x="8029623" y="259334"/>
            <a:ext cx="335872" cy="335872"/>
          </a:xfrm>
          <a:prstGeom prst="roundRect">
            <a:avLst>
              <a:gd name="adj" fmla="val 8284"/>
            </a:avLst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2DCBE06-A94B-1830-7111-D2A744327D2D}"/>
              </a:ext>
            </a:extLst>
          </p:cNvPr>
          <p:cNvSpPr/>
          <p:nvPr/>
        </p:nvSpPr>
        <p:spPr>
          <a:xfrm rot="2700000">
            <a:off x="6537499" y="265847"/>
            <a:ext cx="335872" cy="335872"/>
          </a:xfrm>
          <a:prstGeom prst="roundRect">
            <a:avLst>
              <a:gd name="adj" fmla="val 8284"/>
            </a:avLst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A0A5282-ABF5-F172-E60D-5A894A1F3E80}"/>
              </a:ext>
            </a:extLst>
          </p:cNvPr>
          <p:cNvSpPr/>
          <p:nvPr/>
        </p:nvSpPr>
        <p:spPr>
          <a:xfrm rot="2700000">
            <a:off x="7280304" y="1008652"/>
            <a:ext cx="335872" cy="335872"/>
          </a:xfrm>
          <a:prstGeom prst="roundRect">
            <a:avLst>
              <a:gd name="adj" fmla="val 8284"/>
            </a:avLst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10853A1-32A3-5EE8-A894-98725A327DB4}"/>
              </a:ext>
            </a:extLst>
          </p:cNvPr>
          <p:cNvSpPr/>
          <p:nvPr/>
        </p:nvSpPr>
        <p:spPr>
          <a:xfrm rot="2700000">
            <a:off x="4317255" y="-467125"/>
            <a:ext cx="335872" cy="335872"/>
          </a:xfrm>
          <a:prstGeom prst="roundRect">
            <a:avLst>
              <a:gd name="adj" fmla="val 8284"/>
            </a:avLst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BFA6B81-7D84-DD19-4110-3817BD8C73A6}"/>
              </a:ext>
            </a:extLst>
          </p:cNvPr>
          <p:cNvSpPr/>
          <p:nvPr/>
        </p:nvSpPr>
        <p:spPr>
          <a:xfrm rot="2700000">
            <a:off x="5060060" y="275679"/>
            <a:ext cx="335872" cy="335872"/>
          </a:xfrm>
          <a:prstGeom prst="roundRect">
            <a:avLst>
              <a:gd name="adj" fmla="val 8284"/>
            </a:avLst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54D49A9-060C-826B-C2EC-3F59DED40715}"/>
              </a:ext>
            </a:extLst>
          </p:cNvPr>
          <p:cNvSpPr/>
          <p:nvPr/>
        </p:nvSpPr>
        <p:spPr>
          <a:xfrm rot="2700000">
            <a:off x="3567936" y="282193"/>
            <a:ext cx="335872" cy="335872"/>
          </a:xfrm>
          <a:prstGeom prst="roundRect">
            <a:avLst>
              <a:gd name="adj" fmla="val 8284"/>
            </a:avLst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FB119FF-9E41-EC45-A645-734CD0F25AF6}"/>
              </a:ext>
            </a:extLst>
          </p:cNvPr>
          <p:cNvSpPr/>
          <p:nvPr/>
        </p:nvSpPr>
        <p:spPr>
          <a:xfrm rot="2700000">
            <a:off x="4310742" y="1024998"/>
            <a:ext cx="335872" cy="335872"/>
          </a:xfrm>
          <a:prstGeom prst="roundRect">
            <a:avLst>
              <a:gd name="adj" fmla="val 8284"/>
            </a:avLst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E782EAD-289B-7D34-BB94-1958BF0182B6}"/>
              </a:ext>
            </a:extLst>
          </p:cNvPr>
          <p:cNvSpPr/>
          <p:nvPr/>
        </p:nvSpPr>
        <p:spPr>
          <a:xfrm rot="2700000">
            <a:off x="5802865" y="1018484"/>
            <a:ext cx="335872" cy="335872"/>
          </a:xfrm>
          <a:prstGeom prst="roundRect">
            <a:avLst>
              <a:gd name="adj" fmla="val 8284"/>
            </a:avLst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019B414-8134-DC11-2770-E3BC09CAB8DD}"/>
              </a:ext>
            </a:extLst>
          </p:cNvPr>
          <p:cNvSpPr/>
          <p:nvPr/>
        </p:nvSpPr>
        <p:spPr>
          <a:xfrm rot="2700000">
            <a:off x="6545670" y="1761289"/>
            <a:ext cx="335872" cy="335872"/>
          </a:xfrm>
          <a:prstGeom prst="roundRect">
            <a:avLst>
              <a:gd name="adj" fmla="val 8284"/>
            </a:avLst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77D27DF-DC83-27EC-CDE0-CDAB4B5377D1}"/>
              </a:ext>
            </a:extLst>
          </p:cNvPr>
          <p:cNvSpPr/>
          <p:nvPr/>
        </p:nvSpPr>
        <p:spPr>
          <a:xfrm rot="2700000">
            <a:off x="5053547" y="1767803"/>
            <a:ext cx="335872" cy="335872"/>
          </a:xfrm>
          <a:prstGeom prst="roundRect">
            <a:avLst>
              <a:gd name="adj" fmla="val 8284"/>
            </a:avLst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C013137-962C-3D5E-BB1F-6BE26B20C952}"/>
              </a:ext>
            </a:extLst>
          </p:cNvPr>
          <p:cNvSpPr/>
          <p:nvPr/>
        </p:nvSpPr>
        <p:spPr>
          <a:xfrm rot="2700000">
            <a:off x="5796352" y="2510607"/>
            <a:ext cx="335872" cy="335872"/>
          </a:xfrm>
          <a:prstGeom prst="roundRect">
            <a:avLst>
              <a:gd name="adj" fmla="val 8284"/>
            </a:avLst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CBD7B1A-EE89-9385-01C8-6D846F15563C}"/>
              </a:ext>
            </a:extLst>
          </p:cNvPr>
          <p:cNvSpPr/>
          <p:nvPr/>
        </p:nvSpPr>
        <p:spPr>
          <a:xfrm rot="2700000">
            <a:off x="8781430" y="1011141"/>
            <a:ext cx="335872" cy="335872"/>
          </a:xfrm>
          <a:prstGeom prst="roundRect">
            <a:avLst>
              <a:gd name="adj" fmla="val 8284"/>
            </a:avLst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8837586-D0C3-EB27-325D-87A2DE7646EF}"/>
              </a:ext>
            </a:extLst>
          </p:cNvPr>
          <p:cNvSpPr/>
          <p:nvPr/>
        </p:nvSpPr>
        <p:spPr>
          <a:xfrm rot="2700000">
            <a:off x="9524235" y="1753945"/>
            <a:ext cx="335872" cy="335872"/>
          </a:xfrm>
          <a:prstGeom prst="roundRect">
            <a:avLst>
              <a:gd name="adj" fmla="val 8284"/>
            </a:avLst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BFDC2B6-5601-F2FF-D277-357E77004A97}"/>
              </a:ext>
            </a:extLst>
          </p:cNvPr>
          <p:cNvSpPr/>
          <p:nvPr/>
        </p:nvSpPr>
        <p:spPr>
          <a:xfrm rot="2700000">
            <a:off x="8032111" y="1760459"/>
            <a:ext cx="335872" cy="335872"/>
          </a:xfrm>
          <a:prstGeom prst="roundRect">
            <a:avLst>
              <a:gd name="adj" fmla="val 8284"/>
            </a:avLst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BDF3F47-8061-1700-E053-9B5B973C8B5C}"/>
              </a:ext>
            </a:extLst>
          </p:cNvPr>
          <p:cNvSpPr/>
          <p:nvPr/>
        </p:nvSpPr>
        <p:spPr>
          <a:xfrm rot="2700000">
            <a:off x="8774917" y="2503263"/>
            <a:ext cx="335872" cy="335872"/>
          </a:xfrm>
          <a:prstGeom prst="roundRect">
            <a:avLst>
              <a:gd name="adj" fmla="val 8284"/>
            </a:avLst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532C3FC-13F4-D2DB-55EA-BB76FDFDDBF2}"/>
              </a:ext>
            </a:extLst>
          </p:cNvPr>
          <p:cNvSpPr/>
          <p:nvPr/>
        </p:nvSpPr>
        <p:spPr>
          <a:xfrm rot="2700000">
            <a:off x="10267040" y="2496750"/>
            <a:ext cx="335872" cy="335872"/>
          </a:xfrm>
          <a:prstGeom prst="roundRect">
            <a:avLst>
              <a:gd name="adj" fmla="val 8284"/>
            </a:avLst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FB0FD41-C509-40F8-DABF-AF4F6C13846E}"/>
              </a:ext>
            </a:extLst>
          </p:cNvPr>
          <p:cNvSpPr/>
          <p:nvPr/>
        </p:nvSpPr>
        <p:spPr>
          <a:xfrm rot="2700000">
            <a:off x="11009846" y="3239555"/>
            <a:ext cx="335872" cy="335872"/>
          </a:xfrm>
          <a:prstGeom prst="roundRect">
            <a:avLst>
              <a:gd name="adj" fmla="val 8284"/>
            </a:avLst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F8B0FEB-9360-1208-9BBA-FB4BF9E55EA5}"/>
              </a:ext>
            </a:extLst>
          </p:cNvPr>
          <p:cNvSpPr/>
          <p:nvPr/>
        </p:nvSpPr>
        <p:spPr>
          <a:xfrm rot="2700000">
            <a:off x="9517722" y="3246068"/>
            <a:ext cx="335872" cy="335872"/>
          </a:xfrm>
          <a:prstGeom prst="roundRect">
            <a:avLst>
              <a:gd name="adj" fmla="val 8284"/>
            </a:avLst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E213203-EFF4-6E7E-22B5-28FC60623A92}"/>
              </a:ext>
            </a:extLst>
          </p:cNvPr>
          <p:cNvSpPr/>
          <p:nvPr/>
        </p:nvSpPr>
        <p:spPr>
          <a:xfrm rot="2700000">
            <a:off x="10260527" y="3988873"/>
            <a:ext cx="335872" cy="335872"/>
          </a:xfrm>
          <a:prstGeom prst="roundRect">
            <a:avLst>
              <a:gd name="adj" fmla="val 8284"/>
            </a:avLst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864AE49-20ED-9E6F-7FC2-927E794F38F6}"/>
              </a:ext>
            </a:extLst>
          </p:cNvPr>
          <p:cNvSpPr/>
          <p:nvPr/>
        </p:nvSpPr>
        <p:spPr>
          <a:xfrm rot="2700000">
            <a:off x="7297478" y="2513096"/>
            <a:ext cx="335872" cy="335872"/>
          </a:xfrm>
          <a:prstGeom prst="roundRect">
            <a:avLst>
              <a:gd name="adj" fmla="val 8284"/>
            </a:avLst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E8DEF81-4446-96ED-AD7A-D74E1A103350}"/>
              </a:ext>
            </a:extLst>
          </p:cNvPr>
          <p:cNvSpPr/>
          <p:nvPr/>
        </p:nvSpPr>
        <p:spPr>
          <a:xfrm rot="2700000">
            <a:off x="8040283" y="3255900"/>
            <a:ext cx="335872" cy="335872"/>
          </a:xfrm>
          <a:prstGeom prst="roundRect">
            <a:avLst>
              <a:gd name="adj" fmla="val 8284"/>
            </a:avLst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2AC06CB3-9517-8E1C-9E34-73BBF0891CDF}"/>
              </a:ext>
            </a:extLst>
          </p:cNvPr>
          <p:cNvSpPr/>
          <p:nvPr/>
        </p:nvSpPr>
        <p:spPr>
          <a:xfrm rot="2700000">
            <a:off x="6548159" y="3262414"/>
            <a:ext cx="335872" cy="335872"/>
          </a:xfrm>
          <a:prstGeom prst="roundRect">
            <a:avLst>
              <a:gd name="adj" fmla="val 8284"/>
            </a:avLst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ABDF086C-704F-2DD3-6A92-B692D07CE102}"/>
              </a:ext>
            </a:extLst>
          </p:cNvPr>
          <p:cNvSpPr/>
          <p:nvPr/>
        </p:nvSpPr>
        <p:spPr>
          <a:xfrm rot="2700000">
            <a:off x="7290965" y="4005219"/>
            <a:ext cx="335872" cy="335872"/>
          </a:xfrm>
          <a:prstGeom prst="roundRect">
            <a:avLst>
              <a:gd name="adj" fmla="val 8284"/>
            </a:avLst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B06CCDE8-497E-DA7F-9C3C-CE415CD04705}"/>
              </a:ext>
            </a:extLst>
          </p:cNvPr>
          <p:cNvSpPr/>
          <p:nvPr/>
        </p:nvSpPr>
        <p:spPr>
          <a:xfrm rot="2700000">
            <a:off x="8783088" y="3998705"/>
            <a:ext cx="335872" cy="335872"/>
          </a:xfrm>
          <a:prstGeom prst="roundRect">
            <a:avLst>
              <a:gd name="adj" fmla="val 8284"/>
            </a:avLst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8CC0AD08-D38A-027F-2BC6-9CBE9BA06518}"/>
              </a:ext>
            </a:extLst>
          </p:cNvPr>
          <p:cNvSpPr/>
          <p:nvPr/>
        </p:nvSpPr>
        <p:spPr>
          <a:xfrm rot="2700000">
            <a:off x="9525893" y="4741510"/>
            <a:ext cx="335872" cy="335872"/>
          </a:xfrm>
          <a:prstGeom prst="roundRect">
            <a:avLst>
              <a:gd name="adj" fmla="val 8284"/>
            </a:avLst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F363C818-9F38-1E42-CF9A-6085D390FDE2}"/>
              </a:ext>
            </a:extLst>
          </p:cNvPr>
          <p:cNvSpPr/>
          <p:nvPr/>
        </p:nvSpPr>
        <p:spPr>
          <a:xfrm rot="2700000">
            <a:off x="8033770" y="4748024"/>
            <a:ext cx="335872" cy="335872"/>
          </a:xfrm>
          <a:prstGeom prst="roundRect">
            <a:avLst>
              <a:gd name="adj" fmla="val 8284"/>
            </a:avLst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18F13A7B-4A09-F20B-07DC-2B0E5A33EDC6}"/>
              </a:ext>
            </a:extLst>
          </p:cNvPr>
          <p:cNvSpPr/>
          <p:nvPr/>
        </p:nvSpPr>
        <p:spPr>
          <a:xfrm rot="2700000">
            <a:off x="8776575" y="5490828"/>
            <a:ext cx="335872" cy="335872"/>
          </a:xfrm>
          <a:prstGeom prst="roundRect">
            <a:avLst>
              <a:gd name="adj" fmla="val 8284"/>
            </a:avLst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A1C520AB-C655-AC1F-1555-5E9894F6CD90}"/>
              </a:ext>
            </a:extLst>
          </p:cNvPr>
          <p:cNvSpPr/>
          <p:nvPr/>
        </p:nvSpPr>
        <p:spPr>
          <a:xfrm rot="2700000">
            <a:off x="2818406" y="1031300"/>
            <a:ext cx="335872" cy="335872"/>
          </a:xfrm>
          <a:prstGeom prst="roundRect">
            <a:avLst>
              <a:gd name="adj" fmla="val 8284"/>
            </a:avLst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DF7B8EF3-0836-8A82-55E1-F1FBA31F12DE}"/>
              </a:ext>
            </a:extLst>
          </p:cNvPr>
          <p:cNvSpPr/>
          <p:nvPr/>
        </p:nvSpPr>
        <p:spPr>
          <a:xfrm rot="2700000">
            <a:off x="3561211" y="1774104"/>
            <a:ext cx="335872" cy="335872"/>
          </a:xfrm>
          <a:prstGeom prst="roundRect">
            <a:avLst>
              <a:gd name="adj" fmla="val 8284"/>
            </a:avLst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AD14587D-EBB0-5088-7A21-3F902056A2C7}"/>
              </a:ext>
            </a:extLst>
          </p:cNvPr>
          <p:cNvSpPr/>
          <p:nvPr/>
        </p:nvSpPr>
        <p:spPr>
          <a:xfrm rot="2700000">
            <a:off x="2069087" y="1780618"/>
            <a:ext cx="335872" cy="335872"/>
          </a:xfrm>
          <a:prstGeom prst="roundRect">
            <a:avLst>
              <a:gd name="adj" fmla="val 8284"/>
            </a:avLst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BCDBD405-5D88-D165-B90E-EF34ECB1B3E9}"/>
              </a:ext>
            </a:extLst>
          </p:cNvPr>
          <p:cNvSpPr/>
          <p:nvPr/>
        </p:nvSpPr>
        <p:spPr>
          <a:xfrm rot="2700000">
            <a:off x="2811893" y="2523422"/>
            <a:ext cx="335872" cy="335872"/>
          </a:xfrm>
          <a:prstGeom prst="roundRect">
            <a:avLst>
              <a:gd name="adj" fmla="val 8284"/>
            </a:avLst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DC67DB08-7511-122F-EB8C-8BA8FB742AD2}"/>
              </a:ext>
            </a:extLst>
          </p:cNvPr>
          <p:cNvSpPr/>
          <p:nvPr/>
        </p:nvSpPr>
        <p:spPr>
          <a:xfrm rot="2700000">
            <a:off x="4304016" y="2516909"/>
            <a:ext cx="335872" cy="335872"/>
          </a:xfrm>
          <a:prstGeom prst="roundRect">
            <a:avLst>
              <a:gd name="adj" fmla="val 8284"/>
            </a:avLst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CA3D0CCF-7FA7-4133-927D-99F64F3BCC08}"/>
              </a:ext>
            </a:extLst>
          </p:cNvPr>
          <p:cNvSpPr/>
          <p:nvPr/>
        </p:nvSpPr>
        <p:spPr>
          <a:xfrm rot="2700000">
            <a:off x="5046822" y="3259714"/>
            <a:ext cx="335872" cy="335872"/>
          </a:xfrm>
          <a:prstGeom prst="roundRect">
            <a:avLst>
              <a:gd name="adj" fmla="val 8284"/>
            </a:avLst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449764EB-B654-E0E3-C664-937342C1AEFE}"/>
              </a:ext>
            </a:extLst>
          </p:cNvPr>
          <p:cNvSpPr/>
          <p:nvPr/>
        </p:nvSpPr>
        <p:spPr>
          <a:xfrm rot="2700000">
            <a:off x="3554698" y="3266227"/>
            <a:ext cx="335872" cy="335872"/>
          </a:xfrm>
          <a:prstGeom prst="roundRect">
            <a:avLst>
              <a:gd name="adj" fmla="val 8284"/>
            </a:avLst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1808E278-1526-72CF-2E3B-84E929EDD5A6}"/>
              </a:ext>
            </a:extLst>
          </p:cNvPr>
          <p:cNvSpPr/>
          <p:nvPr/>
        </p:nvSpPr>
        <p:spPr>
          <a:xfrm rot="2700000">
            <a:off x="4297503" y="4009032"/>
            <a:ext cx="335872" cy="335872"/>
          </a:xfrm>
          <a:prstGeom prst="roundRect">
            <a:avLst>
              <a:gd name="adj" fmla="val 8284"/>
            </a:avLst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693E902C-47F7-6F84-643A-4370420F8BA2}"/>
              </a:ext>
            </a:extLst>
          </p:cNvPr>
          <p:cNvSpPr/>
          <p:nvPr/>
        </p:nvSpPr>
        <p:spPr>
          <a:xfrm rot="2700000">
            <a:off x="1334454" y="2533255"/>
            <a:ext cx="335872" cy="335872"/>
          </a:xfrm>
          <a:prstGeom prst="roundRect">
            <a:avLst>
              <a:gd name="adj" fmla="val 8284"/>
            </a:avLst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791E295E-862A-D39D-E07A-A2E5EF593CF1}"/>
              </a:ext>
            </a:extLst>
          </p:cNvPr>
          <p:cNvSpPr/>
          <p:nvPr/>
        </p:nvSpPr>
        <p:spPr>
          <a:xfrm rot="2700000">
            <a:off x="2077259" y="3276059"/>
            <a:ext cx="335872" cy="335872"/>
          </a:xfrm>
          <a:prstGeom prst="roundRect">
            <a:avLst>
              <a:gd name="adj" fmla="val 8284"/>
            </a:avLst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D8A73F0B-7397-6C0E-1F11-8ACE5B500C18}"/>
              </a:ext>
            </a:extLst>
          </p:cNvPr>
          <p:cNvSpPr/>
          <p:nvPr/>
        </p:nvSpPr>
        <p:spPr>
          <a:xfrm rot="2700000">
            <a:off x="585135" y="3282573"/>
            <a:ext cx="335872" cy="335872"/>
          </a:xfrm>
          <a:prstGeom prst="roundRect">
            <a:avLst>
              <a:gd name="adj" fmla="val 8284"/>
            </a:avLst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AA2C58B8-AB05-B7F1-FEC2-1182710EF260}"/>
              </a:ext>
            </a:extLst>
          </p:cNvPr>
          <p:cNvSpPr/>
          <p:nvPr/>
        </p:nvSpPr>
        <p:spPr>
          <a:xfrm rot="2700000">
            <a:off x="1327941" y="4025378"/>
            <a:ext cx="335872" cy="335872"/>
          </a:xfrm>
          <a:prstGeom prst="roundRect">
            <a:avLst>
              <a:gd name="adj" fmla="val 8284"/>
            </a:avLst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0A066C0D-6677-9509-CF97-A6D6D5FEAD55}"/>
              </a:ext>
            </a:extLst>
          </p:cNvPr>
          <p:cNvSpPr/>
          <p:nvPr/>
        </p:nvSpPr>
        <p:spPr>
          <a:xfrm rot="2700000">
            <a:off x="2820064" y="4018864"/>
            <a:ext cx="335872" cy="335872"/>
          </a:xfrm>
          <a:prstGeom prst="roundRect">
            <a:avLst>
              <a:gd name="adj" fmla="val 8284"/>
            </a:avLst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B044B728-AAB5-677A-0516-9F8E162BD3FE}"/>
              </a:ext>
            </a:extLst>
          </p:cNvPr>
          <p:cNvSpPr/>
          <p:nvPr/>
        </p:nvSpPr>
        <p:spPr>
          <a:xfrm rot="2700000">
            <a:off x="3562869" y="4761669"/>
            <a:ext cx="335872" cy="335872"/>
          </a:xfrm>
          <a:prstGeom prst="roundRect">
            <a:avLst>
              <a:gd name="adj" fmla="val 8284"/>
            </a:avLst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3D091BCB-3801-38BD-8732-093AB244B972}"/>
              </a:ext>
            </a:extLst>
          </p:cNvPr>
          <p:cNvSpPr/>
          <p:nvPr/>
        </p:nvSpPr>
        <p:spPr>
          <a:xfrm rot="2700000">
            <a:off x="2070746" y="4768183"/>
            <a:ext cx="335872" cy="335872"/>
          </a:xfrm>
          <a:prstGeom prst="roundRect">
            <a:avLst>
              <a:gd name="adj" fmla="val 8284"/>
            </a:avLst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7E5C67EF-58FD-E98E-7409-F61FAD7A718E}"/>
              </a:ext>
            </a:extLst>
          </p:cNvPr>
          <p:cNvSpPr/>
          <p:nvPr/>
        </p:nvSpPr>
        <p:spPr>
          <a:xfrm rot="2700000">
            <a:off x="2813551" y="5510987"/>
            <a:ext cx="335872" cy="335872"/>
          </a:xfrm>
          <a:prstGeom prst="roundRect">
            <a:avLst>
              <a:gd name="adj" fmla="val 8284"/>
            </a:avLst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242C6B67-6CBC-FB9B-6F53-DDD82DEAECFD}"/>
              </a:ext>
            </a:extLst>
          </p:cNvPr>
          <p:cNvSpPr/>
          <p:nvPr/>
        </p:nvSpPr>
        <p:spPr>
          <a:xfrm rot="2700000">
            <a:off x="5798629" y="4011521"/>
            <a:ext cx="335872" cy="335872"/>
          </a:xfrm>
          <a:prstGeom prst="roundRect">
            <a:avLst>
              <a:gd name="adj" fmla="val 8284"/>
            </a:avLst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8B3243A6-CC66-BBD9-3241-83507B536992}"/>
              </a:ext>
            </a:extLst>
          </p:cNvPr>
          <p:cNvSpPr/>
          <p:nvPr/>
        </p:nvSpPr>
        <p:spPr>
          <a:xfrm rot="2700000">
            <a:off x="6541434" y="4754325"/>
            <a:ext cx="335872" cy="335872"/>
          </a:xfrm>
          <a:prstGeom prst="roundRect">
            <a:avLst>
              <a:gd name="adj" fmla="val 8284"/>
            </a:avLst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BBF90689-949A-4825-F19A-85A94CB5FB0B}"/>
              </a:ext>
            </a:extLst>
          </p:cNvPr>
          <p:cNvSpPr/>
          <p:nvPr/>
        </p:nvSpPr>
        <p:spPr>
          <a:xfrm rot="2700000">
            <a:off x="5049310" y="4760839"/>
            <a:ext cx="335872" cy="335872"/>
          </a:xfrm>
          <a:prstGeom prst="roundRect">
            <a:avLst>
              <a:gd name="adj" fmla="val 8284"/>
            </a:avLst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5714E390-E80E-19A3-76E3-AEA031481D1B}"/>
              </a:ext>
            </a:extLst>
          </p:cNvPr>
          <p:cNvSpPr/>
          <p:nvPr/>
        </p:nvSpPr>
        <p:spPr>
          <a:xfrm rot="2700000">
            <a:off x="5792116" y="5503643"/>
            <a:ext cx="335872" cy="335872"/>
          </a:xfrm>
          <a:prstGeom prst="roundRect">
            <a:avLst>
              <a:gd name="adj" fmla="val 8284"/>
            </a:avLst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C97759EA-4805-2F08-3961-14B03D3247EE}"/>
              </a:ext>
            </a:extLst>
          </p:cNvPr>
          <p:cNvSpPr/>
          <p:nvPr/>
        </p:nvSpPr>
        <p:spPr>
          <a:xfrm rot="2700000">
            <a:off x="7284239" y="5497130"/>
            <a:ext cx="335872" cy="335872"/>
          </a:xfrm>
          <a:prstGeom prst="roundRect">
            <a:avLst>
              <a:gd name="adj" fmla="val 8284"/>
            </a:avLst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02A5875E-5893-BA53-6439-29D57B809015}"/>
              </a:ext>
            </a:extLst>
          </p:cNvPr>
          <p:cNvSpPr/>
          <p:nvPr/>
        </p:nvSpPr>
        <p:spPr>
          <a:xfrm rot="2700000">
            <a:off x="8027045" y="6239935"/>
            <a:ext cx="335872" cy="335872"/>
          </a:xfrm>
          <a:prstGeom prst="roundRect">
            <a:avLst>
              <a:gd name="adj" fmla="val 8284"/>
            </a:avLst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79EE6A6F-361F-E410-4BFD-41750B00270A}"/>
              </a:ext>
            </a:extLst>
          </p:cNvPr>
          <p:cNvSpPr/>
          <p:nvPr/>
        </p:nvSpPr>
        <p:spPr>
          <a:xfrm rot="2700000">
            <a:off x="6534921" y="6246448"/>
            <a:ext cx="335872" cy="335872"/>
          </a:xfrm>
          <a:prstGeom prst="roundRect">
            <a:avLst>
              <a:gd name="adj" fmla="val 8284"/>
            </a:avLst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07A179EE-9ADA-6A3E-C0D8-157B65D09C1A}"/>
              </a:ext>
            </a:extLst>
          </p:cNvPr>
          <p:cNvSpPr/>
          <p:nvPr/>
        </p:nvSpPr>
        <p:spPr>
          <a:xfrm rot="2700000">
            <a:off x="7277726" y="6989253"/>
            <a:ext cx="335872" cy="335872"/>
          </a:xfrm>
          <a:prstGeom prst="roundRect">
            <a:avLst>
              <a:gd name="adj" fmla="val 8284"/>
            </a:avLst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CF38BF52-22F1-6D39-F170-A24F0864D2C9}"/>
              </a:ext>
            </a:extLst>
          </p:cNvPr>
          <p:cNvSpPr/>
          <p:nvPr/>
        </p:nvSpPr>
        <p:spPr>
          <a:xfrm rot="2700000">
            <a:off x="4314677" y="5513476"/>
            <a:ext cx="335872" cy="335872"/>
          </a:xfrm>
          <a:prstGeom prst="roundRect">
            <a:avLst>
              <a:gd name="adj" fmla="val 8284"/>
            </a:avLst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2D964CF2-C0F6-3AA5-BF2E-8E950A2ED2E5}"/>
              </a:ext>
            </a:extLst>
          </p:cNvPr>
          <p:cNvSpPr/>
          <p:nvPr/>
        </p:nvSpPr>
        <p:spPr>
          <a:xfrm rot="2700000">
            <a:off x="5057482" y="6256280"/>
            <a:ext cx="335872" cy="335872"/>
          </a:xfrm>
          <a:prstGeom prst="roundRect">
            <a:avLst>
              <a:gd name="adj" fmla="val 8284"/>
            </a:avLst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CF345BFE-C35E-280C-A10D-B7DDA383E638}"/>
              </a:ext>
            </a:extLst>
          </p:cNvPr>
          <p:cNvSpPr/>
          <p:nvPr/>
        </p:nvSpPr>
        <p:spPr>
          <a:xfrm rot="2700000">
            <a:off x="3565358" y="6262794"/>
            <a:ext cx="335872" cy="335872"/>
          </a:xfrm>
          <a:prstGeom prst="roundRect">
            <a:avLst>
              <a:gd name="adj" fmla="val 8284"/>
            </a:avLst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88F3A801-DA04-715F-FFDD-C6B12C0BB629}"/>
              </a:ext>
            </a:extLst>
          </p:cNvPr>
          <p:cNvSpPr/>
          <p:nvPr/>
        </p:nvSpPr>
        <p:spPr>
          <a:xfrm rot="2700000">
            <a:off x="4308164" y="7005599"/>
            <a:ext cx="335872" cy="335872"/>
          </a:xfrm>
          <a:prstGeom prst="roundRect">
            <a:avLst>
              <a:gd name="adj" fmla="val 8284"/>
            </a:avLst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B39BF8D1-EC8F-5B44-FEDA-EE848888C3A5}"/>
              </a:ext>
            </a:extLst>
          </p:cNvPr>
          <p:cNvSpPr/>
          <p:nvPr/>
        </p:nvSpPr>
        <p:spPr>
          <a:xfrm rot="2700000">
            <a:off x="5800287" y="6999085"/>
            <a:ext cx="335872" cy="335872"/>
          </a:xfrm>
          <a:prstGeom prst="roundRect">
            <a:avLst>
              <a:gd name="adj" fmla="val 8284"/>
            </a:avLst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BD6F3246-7489-76C3-36BB-CBF0C8DCA5DF}"/>
              </a:ext>
            </a:extLst>
          </p:cNvPr>
          <p:cNvSpPr/>
          <p:nvPr/>
        </p:nvSpPr>
        <p:spPr>
          <a:xfrm rot="2700000">
            <a:off x="6543092" y="7741890"/>
            <a:ext cx="335872" cy="335872"/>
          </a:xfrm>
          <a:prstGeom prst="roundRect">
            <a:avLst>
              <a:gd name="adj" fmla="val 8284"/>
            </a:avLst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F34295A6-B988-0B10-8110-573BF293BDDA}"/>
              </a:ext>
            </a:extLst>
          </p:cNvPr>
          <p:cNvSpPr/>
          <p:nvPr/>
        </p:nvSpPr>
        <p:spPr>
          <a:xfrm rot="2700000">
            <a:off x="5050969" y="7748404"/>
            <a:ext cx="335872" cy="335872"/>
          </a:xfrm>
          <a:prstGeom prst="roundRect">
            <a:avLst>
              <a:gd name="adj" fmla="val 8284"/>
            </a:avLst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6A605843-9927-132D-4D25-F857D2517FF5}"/>
              </a:ext>
            </a:extLst>
          </p:cNvPr>
          <p:cNvSpPr/>
          <p:nvPr/>
        </p:nvSpPr>
        <p:spPr>
          <a:xfrm rot="2700000">
            <a:off x="5793774" y="8491208"/>
            <a:ext cx="335872" cy="335872"/>
          </a:xfrm>
          <a:prstGeom prst="roundRect">
            <a:avLst>
              <a:gd name="adj" fmla="val 8284"/>
            </a:avLst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842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8">
            <a:extLst>
              <a:ext uri="{FF2B5EF4-FFF2-40B4-BE49-F238E27FC236}">
                <a16:creationId xmlns:a16="http://schemas.microsoft.com/office/drawing/2014/main" id="{A923AE2F-A55E-0F6E-CD31-976C0A3DF3EC}"/>
              </a:ext>
            </a:extLst>
          </p:cNvPr>
          <p:cNvSpPr/>
          <p:nvPr/>
        </p:nvSpPr>
        <p:spPr>
          <a:xfrm flipH="1">
            <a:off x="8258174" y="149900"/>
            <a:ext cx="8572499" cy="471487"/>
          </a:xfrm>
          <a:custGeom>
            <a:avLst/>
            <a:gdLst>
              <a:gd name="connsiteX0" fmla="*/ 0 w 8015287"/>
              <a:gd name="connsiteY0" fmla="*/ 0 h 471487"/>
              <a:gd name="connsiteX1" fmla="*/ 7729537 w 8015287"/>
              <a:gd name="connsiteY1" fmla="*/ 0 h 471487"/>
              <a:gd name="connsiteX2" fmla="*/ 8015287 w 8015287"/>
              <a:gd name="connsiteY2" fmla="*/ 471487 h 471487"/>
              <a:gd name="connsiteX3" fmla="*/ 0 w 8015287"/>
              <a:gd name="connsiteY3" fmla="*/ 471487 h 471487"/>
              <a:gd name="connsiteX4" fmla="*/ 0 w 8015287"/>
              <a:gd name="connsiteY4" fmla="*/ 0 h 471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5287" h="471487">
                <a:moveTo>
                  <a:pt x="0" y="0"/>
                </a:moveTo>
                <a:lnTo>
                  <a:pt x="7729537" y="0"/>
                </a:lnTo>
                <a:lnTo>
                  <a:pt x="8015287" y="471487"/>
                </a:lnTo>
                <a:lnTo>
                  <a:pt x="0" y="471487"/>
                </a:lnTo>
                <a:lnTo>
                  <a:pt x="0" y="0"/>
                </a:lnTo>
                <a:close/>
              </a:path>
            </a:pathLst>
          </a:custGeom>
          <a:solidFill>
            <a:srgbClr val="000A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grpSp>
        <p:nvGrpSpPr>
          <p:cNvPr id="3" name="Google Shape;661;p41">
            <a:extLst>
              <a:ext uri="{FF2B5EF4-FFF2-40B4-BE49-F238E27FC236}">
                <a16:creationId xmlns:a16="http://schemas.microsoft.com/office/drawing/2014/main" id="{EB7F64F4-9D94-F454-097E-EFD312948431}"/>
              </a:ext>
            </a:extLst>
          </p:cNvPr>
          <p:cNvGrpSpPr/>
          <p:nvPr/>
        </p:nvGrpSpPr>
        <p:grpSpPr>
          <a:xfrm>
            <a:off x="10790169" y="1076740"/>
            <a:ext cx="644323" cy="911522"/>
            <a:chOff x="9884101" y="2516393"/>
            <a:chExt cx="644323" cy="911522"/>
          </a:xfrm>
          <a:gradFill>
            <a:gsLst>
              <a:gs pos="33000">
                <a:srgbClr val="86A3C2"/>
              </a:gs>
              <a:gs pos="0">
                <a:schemeClr val="bg1">
                  <a:lumMod val="85000"/>
                </a:schemeClr>
              </a:gs>
              <a:gs pos="100000">
                <a:srgbClr val="000A50"/>
              </a:gs>
            </a:gsLst>
            <a:lin ang="5400000" scaled="1"/>
          </a:gradFill>
        </p:grpSpPr>
        <p:sp>
          <p:nvSpPr>
            <p:cNvPr id="8" name="Google Shape;662;p41">
              <a:extLst>
                <a:ext uri="{FF2B5EF4-FFF2-40B4-BE49-F238E27FC236}">
                  <a16:creationId xmlns:a16="http://schemas.microsoft.com/office/drawing/2014/main" id="{84883F14-04EF-112E-DF62-5F2266EBB69C}"/>
                </a:ext>
              </a:extLst>
            </p:cNvPr>
            <p:cNvSpPr/>
            <p:nvPr/>
          </p:nvSpPr>
          <p:spPr>
            <a:xfrm>
              <a:off x="10082049" y="2731495"/>
              <a:ext cx="52059" cy="51680"/>
            </a:xfrm>
            <a:custGeom>
              <a:avLst/>
              <a:gdLst/>
              <a:ahLst/>
              <a:cxnLst/>
              <a:rect l="l" t="t" r="r" b="b"/>
              <a:pathLst>
                <a:path w="8112" h="8053" extrusionOk="0">
                  <a:moveTo>
                    <a:pt x="4066" y="0"/>
                  </a:moveTo>
                  <a:cubicBezTo>
                    <a:pt x="4019" y="0"/>
                    <a:pt x="3971" y="1"/>
                    <a:pt x="3923" y="2"/>
                  </a:cubicBezTo>
                  <a:cubicBezTo>
                    <a:pt x="1561" y="43"/>
                    <a:pt x="124" y="1439"/>
                    <a:pt x="1" y="4006"/>
                  </a:cubicBezTo>
                  <a:cubicBezTo>
                    <a:pt x="82" y="6596"/>
                    <a:pt x="1581" y="8052"/>
                    <a:pt x="4076" y="8052"/>
                  </a:cubicBezTo>
                  <a:cubicBezTo>
                    <a:pt x="4093" y="8052"/>
                    <a:pt x="4111" y="8052"/>
                    <a:pt x="4128" y="8052"/>
                  </a:cubicBezTo>
                  <a:cubicBezTo>
                    <a:pt x="6531" y="8032"/>
                    <a:pt x="8071" y="6471"/>
                    <a:pt x="8092" y="4089"/>
                  </a:cubicBezTo>
                  <a:cubicBezTo>
                    <a:pt x="8112" y="1590"/>
                    <a:pt x="6570" y="0"/>
                    <a:pt x="4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9" name="Google Shape;663;p41">
              <a:extLst>
                <a:ext uri="{FF2B5EF4-FFF2-40B4-BE49-F238E27FC236}">
                  <a16:creationId xmlns:a16="http://schemas.microsoft.com/office/drawing/2014/main" id="{6EE6219D-5CC1-F7D2-30F7-E1A2FC9A8000}"/>
                </a:ext>
              </a:extLst>
            </p:cNvPr>
            <p:cNvSpPr/>
            <p:nvPr/>
          </p:nvSpPr>
          <p:spPr>
            <a:xfrm>
              <a:off x="10278289" y="2731443"/>
              <a:ext cx="52059" cy="51616"/>
            </a:xfrm>
            <a:custGeom>
              <a:avLst/>
              <a:gdLst/>
              <a:ahLst/>
              <a:cxnLst/>
              <a:rect l="l" t="t" r="r" b="b"/>
              <a:pathLst>
                <a:path w="8112" h="8043" extrusionOk="0">
                  <a:moveTo>
                    <a:pt x="3987" y="1"/>
                  </a:moveTo>
                  <a:cubicBezTo>
                    <a:pt x="1586" y="1"/>
                    <a:pt x="60" y="1535"/>
                    <a:pt x="41" y="3973"/>
                  </a:cubicBezTo>
                  <a:cubicBezTo>
                    <a:pt x="1" y="6457"/>
                    <a:pt x="1563" y="8043"/>
                    <a:pt x="4041" y="8043"/>
                  </a:cubicBezTo>
                  <a:cubicBezTo>
                    <a:pt x="4104" y="8043"/>
                    <a:pt x="4167" y="8042"/>
                    <a:pt x="4230" y="8040"/>
                  </a:cubicBezTo>
                  <a:cubicBezTo>
                    <a:pt x="6592" y="7978"/>
                    <a:pt x="8009" y="6561"/>
                    <a:pt x="8111" y="4076"/>
                  </a:cubicBezTo>
                  <a:cubicBezTo>
                    <a:pt x="8070" y="1571"/>
                    <a:pt x="6694" y="133"/>
                    <a:pt x="4312" y="10"/>
                  </a:cubicBezTo>
                  <a:cubicBezTo>
                    <a:pt x="4202" y="4"/>
                    <a:pt x="4094" y="1"/>
                    <a:pt x="39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24" name="Google Shape;664;p41">
              <a:extLst>
                <a:ext uri="{FF2B5EF4-FFF2-40B4-BE49-F238E27FC236}">
                  <a16:creationId xmlns:a16="http://schemas.microsoft.com/office/drawing/2014/main" id="{042C3786-0464-876C-7845-CDFDA5170664}"/>
                </a:ext>
              </a:extLst>
            </p:cNvPr>
            <p:cNvSpPr/>
            <p:nvPr/>
          </p:nvSpPr>
          <p:spPr>
            <a:xfrm>
              <a:off x="10082049" y="3161133"/>
              <a:ext cx="52322" cy="51738"/>
            </a:xfrm>
            <a:custGeom>
              <a:avLst/>
              <a:gdLst/>
              <a:ahLst/>
              <a:cxnLst/>
              <a:rect l="l" t="t" r="r" b="b"/>
              <a:pathLst>
                <a:path w="8153" h="8062" extrusionOk="0">
                  <a:moveTo>
                    <a:pt x="4039" y="1"/>
                  </a:moveTo>
                  <a:cubicBezTo>
                    <a:pt x="4007" y="1"/>
                    <a:pt x="3976" y="1"/>
                    <a:pt x="3944" y="2"/>
                  </a:cubicBezTo>
                  <a:cubicBezTo>
                    <a:pt x="1582" y="43"/>
                    <a:pt x="144" y="1460"/>
                    <a:pt x="1" y="4109"/>
                  </a:cubicBezTo>
                  <a:cubicBezTo>
                    <a:pt x="62" y="6409"/>
                    <a:pt x="1356" y="7908"/>
                    <a:pt x="3759" y="8052"/>
                  </a:cubicBezTo>
                  <a:cubicBezTo>
                    <a:pt x="3872" y="8058"/>
                    <a:pt x="3984" y="8061"/>
                    <a:pt x="4094" y="8061"/>
                  </a:cubicBezTo>
                  <a:cubicBezTo>
                    <a:pt x="6509" y="8061"/>
                    <a:pt x="8033" y="6565"/>
                    <a:pt x="8092" y="4129"/>
                  </a:cubicBezTo>
                  <a:cubicBezTo>
                    <a:pt x="8153" y="1614"/>
                    <a:pt x="6571" y="1"/>
                    <a:pt x="40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25" name="Google Shape;665;p41">
              <a:extLst>
                <a:ext uri="{FF2B5EF4-FFF2-40B4-BE49-F238E27FC236}">
                  <a16:creationId xmlns:a16="http://schemas.microsoft.com/office/drawing/2014/main" id="{0CD13F07-014A-A555-22DA-654755165895}"/>
                </a:ext>
              </a:extLst>
            </p:cNvPr>
            <p:cNvSpPr/>
            <p:nvPr/>
          </p:nvSpPr>
          <p:spPr>
            <a:xfrm>
              <a:off x="10278418" y="3161095"/>
              <a:ext cx="52059" cy="51731"/>
            </a:xfrm>
            <a:custGeom>
              <a:avLst/>
              <a:gdLst/>
              <a:ahLst/>
              <a:cxnLst/>
              <a:rect l="l" t="t" r="r" b="b"/>
              <a:pathLst>
                <a:path w="8112" h="8061" extrusionOk="0">
                  <a:moveTo>
                    <a:pt x="4013" y="1"/>
                  </a:moveTo>
                  <a:cubicBezTo>
                    <a:pt x="1586" y="1"/>
                    <a:pt x="41" y="1558"/>
                    <a:pt x="21" y="4012"/>
                  </a:cubicBezTo>
                  <a:cubicBezTo>
                    <a:pt x="1" y="6495"/>
                    <a:pt x="1543" y="8061"/>
                    <a:pt x="4019" y="8061"/>
                  </a:cubicBezTo>
                  <a:cubicBezTo>
                    <a:pt x="4082" y="8061"/>
                    <a:pt x="4146" y="8060"/>
                    <a:pt x="4210" y="8058"/>
                  </a:cubicBezTo>
                  <a:cubicBezTo>
                    <a:pt x="6592" y="7996"/>
                    <a:pt x="7989" y="6579"/>
                    <a:pt x="8091" y="4115"/>
                  </a:cubicBezTo>
                  <a:lnTo>
                    <a:pt x="8112" y="4115"/>
                  </a:lnTo>
                  <a:cubicBezTo>
                    <a:pt x="8050" y="1589"/>
                    <a:pt x="6654" y="131"/>
                    <a:pt x="4292" y="8"/>
                  </a:cubicBezTo>
                  <a:cubicBezTo>
                    <a:pt x="4198" y="3"/>
                    <a:pt x="4105" y="1"/>
                    <a:pt x="4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26" name="Google Shape;666;p41">
              <a:extLst>
                <a:ext uri="{FF2B5EF4-FFF2-40B4-BE49-F238E27FC236}">
                  <a16:creationId xmlns:a16="http://schemas.microsoft.com/office/drawing/2014/main" id="{3EA32766-2E26-9540-F476-9234A108A4F5}"/>
                </a:ext>
              </a:extLst>
            </p:cNvPr>
            <p:cNvSpPr/>
            <p:nvPr/>
          </p:nvSpPr>
          <p:spPr>
            <a:xfrm>
              <a:off x="10081920" y="2516393"/>
              <a:ext cx="52059" cy="51860"/>
            </a:xfrm>
            <a:custGeom>
              <a:avLst/>
              <a:gdLst/>
              <a:ahLst/>
              <a:cxnLst/>
              <a:rect l="l" t="t" r="r" b="b"/>
              <a:pathLst>
                <a:path w="8112" h="8081" extrusionOk="0">
                  <a:moveTo>
                    <a:pt x="4095" y="1"/>
                  </a:moveTo>
                  <a:cubicBezTo>
                    <a:pt x="4018" y="1"/>
                    <a:pt x="3940" y="2"/>
                    <a:pt x="3861" y="5"/>
                  </a:cubicBezTo>
                  <a:cubicBezTo>
                    <a:pt x="1397" y="108"/>
                    <a:pt x="164" y="1627"/>
                    <a:pt x="0" y="4051"/>
                  </a:cubicBezTo>
                  <a:cubicBezTo>
                    <a:pt x="185" y="6474"/>
                    <a:pt x="1417" y="7973"/>
                    <a:pt x="3881" y="8076"/>
                  </a:cubicBezTo>
                  <a:cubicBezTo>
                    <a:pt x="3960" y="8079"/>
                    <a:pt x="4038" y="8080"/>
                    <a:pt x="4115" y="8080"/>
                  </a:cubicBezTo>
                  <a:cubicBezTo>
                    <a:pt x="6661" y="8080"/>
                    <a:pt x="8112" y="6443"/>
                    <a:pt x="8112" y="4051"/>
                  </a:cubicBezTo>
                  <a:cubicBezTo>
                    <a:pt x="8112" y="1620"/>
                    <a:pt x="6623" y="1"/>
                    <a:pt x="40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27" name="Google Shape;667;p41">
              <a:extLst>
                <a:ext uri="{FF2B5EF4-FFF2-40B4-BE49-F238E27FC236}">
                  <a16:creationId xmlns:a16="http://schemas.microsoft.com/office/drawing/2014/main" id="{EA7C6BA9-E1B6-AE4D-2253-9F4218DD8EBD}"/>
                </a:ext>
              </a:extLst>
            </p:cNvPr>
            <p:cNvSpPr/>
            <p:nvPr/>
          </p:nvSpPr>
          <p:spPr>
            <a:xfrm>
              <a:off x="10277891" y="2516418"/>
              <a:ext cx="52848" cy="52328"/>
            </a:xfrm>
            <a:custGeom>
              <a:avLst/>
              <a:gdLst/>
              <a:ahLst/>
              <a:cxnLst/>
              <a:rect l="l" t="t" r="r" b="b"/>
              <a:pathLst>
                <a:path w="8235" h="8154" extrusionOk="0">
                  <a:moveTo>
                    <a:pt x="4074" y="0"/>
                  </a:moveTo>
                  <a:cubicBezTo>
                    <a:pt x="1627" y="0"/>
                    <a:pt x="204" y="1571"/>
                    <a:pt x="103" y="3862"/>
                  </a:cubicBezTo>
                  <a:cubicBezTo>
                    <a:pt x="0" y="6388"/>
                    <a:pt x="1520" y="7907"/>
                    <a:pt x="4148" y="8154"/>
                  </a:cubicBezTo>
                  <a:cubicBezTo>
                    <a:pt x="6551" y="7907"/>
                    <a:pt x="8091" y="6716"/>
                    <a:pt x="8153" y="4232"/>
                  </a:cubicBezTo>
                  <a:cubicBezTo>
                    <a:pt x="8235" y="1603"/>
                    <a:pt x="6797" y="63"/>
                    <a:pt x="4169" y="1"/>
                  </a:cubicBezTo>
                  <a:cubicBezTo>
                    <a:pt x="4137" y="1"/>
                    <a:pt x="4105" y="0"/>
                    <a:pt x="4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28" name="Google Shape;668;p41">
              <a:extLst>
                <a:ext uri="{FF2B5EF4-FFF2-40B4-BE49-F238E27FC236}">
                  <a16:creationId xmlns:a16="http://schemas.microsoft.com/office/drawing/2014/main" id="{A154FC3E-C58C-0615-9AF6-C443FB67B77D}"/>
                </a:ext>
              </a:extLst>
            </p:cNvPr>
            <p:cNvSpPr/>
            <p:nvPr/>
          </p:nvSpPr>
          <p:spPr>
            <a:xfrm>
              <a:off x="9885160" y="2731501"/>
              <a:ext cx="52194" cy="51674"/>
            </a:xfrm>
            <a:custGeom>
              <a:avLst/>
              <a:gdLst/>
              <a:ahLst/>
              <a:cxnLst/>
              <a:rect l="l" t="t" r="r" b="b"/>
              <a:pathLst>
                <a:path w="8133" h="8052" extrusionOk="0">
                  <a:moveTo>
                    <a:pt x="4064" y="0"/>
                  </a:moveTo>
                  <a:cubicBezTo>
                    <a:pt x="1598" y="0"/>
                    <a:pt x="0" y="1435"/>
                    <a:pt x="0" y="4067"/>
                  </a:cubicBezTo>
                  <a:cubicBezTo>
                    <a:pt x="0" y="6552"/>
                    <a:pt x="1561" y="7989"/>
                    <a:pt x="3922" y="8051"/>
                  </a:cubicBezTo>
                  <a:cubicBezTo>
                    <a:pt x="3957" y="8052"/>
                    <a:pt x="3991" y="8052"/>
                    <a:pt x="4025" y="8052"/>
                  </a:cubicBezTo>
                  <a:cubicBezTo>
                    <a:pt x="6509" y="8052"/>
                    <a:pt x="7970" y="6578"/>
                    <a:pt x="8132" y="4005"/>
                  </a:cubicBezTo>
                  <a:cubicBezTo>
                    <a:pt x="7947" y="1500"/>
                    <a:pt x="6530" y="42"/>
                    <a:pt x="4169" y="1"/>
                  </a:cubicBezTo>
                  <a:cubicBezTo>
                    <a:pt x="4134" y="0"/>
                    <a:pt x="4099" y="0"/>
                    <a:pt x="40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29" name="Google Shape;669;p41">
              <a:extLst>
                <a:ext uri="{FF2B5EF4-FFF2-40B4-BE49-F238E27FC236}">
                  <a16:creationId xmlns:a16="http://schemas.microsoft.com/office/drawing/2014/main" id="{29E11A74-E65F-3CA1-D9A3-82BD59C953F3}"/>
                </a:ext>
              </a:extLst>
            </p:cNvPr>
            <p:cNvSpPr/>
            <p:nvPr/>
          </p:nvSpPr>
          <p:spPr>
            <a:xfrm>
              <a:off x="10474915" y="2730846"/>
              <a:ext cx="52983" cy="52328"/>
            </a:xfrm>
            <a:custGeom>
              <a:avLst/>
              <a:gdLst/>
              <a:ahLst/>
              <a:cxnLst/>
              <a:rect l="l" t="t" r="r" b="b"/>
              <a:pathLst>
                <a:path w="8256" h="8154" extrusionOk="0">
                  <a:moveTo>
                    <a:pt x="4107" y="0"/>
                  </a:moveTo>
                  <a:cubicBezTo>
                    <a:pt x="1807" y="329"/>
                    <a:pt x="165" y="1397"/>
                    <a:pt x="82" y="3923"/>
                  </a:cubicBezTo>
                  <a:cubicBezTo>
                    <a:pt x="0" y="6613"/>
                    <a:pt x="1582" y="8112"/>
                    <a:pt x="4107" y="8153"/>
                  </a:cubicBezTo>
                  <a:cubicBezTo>
                    <a:pt x="4140" y="8154"/>
                    <a:pt x="4173" y="8154"/>
                    <a:pt x="4206" y="8154"/>
                  </a:cubicBezTo>
                  <a:cubicBezTo>
                    <a:pt x="6494" y="8154"/>
                    <a:pt x="8072" y="6742"/>
                    <a:pt x="8153" y="4313"/>
                  </a:cubicBezTo>
                  <a:cubicBezTo>
                    <a:pt x="8256" y="1643"/>
                    <a:pt x="6654" y="349"/>
                    <a:pt x="41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0" name="Google Shape;670;p41">
              <a:extLst>
                <a:ext uri="{FF2B5EF4-FFF2-40B4-BE49-F238E27FC236}">
                  <a16:creationId xmlns:a16="http://schemas.microsoft.com/office/drawing/2014/main" id="{8C9C414D-6A73-5F28-FB5B-8337781EA0B1}"/>
                </a:ext>
              </a:extLst>
            </p:cNvPr>
            <p:cNvSpPr/>
            <p:nvPr/>
          </p:nvSpPr>
          <p:spPr>
            <a:xfrm>
              <a:off x="10081259" y="2945794"/>
              <a:ext cx="52855" cy="52335"/>
            </a:xfrm>
            <a:custGeom>
              <a:avLst/>
              <a:gdLst/>
              <a:ahLst/>
              <a:cxnLst/>
              <a:rect l="l" t="t" r="r" b="b"/>
              <a:pathLst>
                <a:path w="8236" h="8155" extrusionOk="0">
                  <a:moveTo>
                    <a:pt x="3943" y="1"/>
                  </a:moveTo>
                  <a:cubicBezTo>
                    <a:pt x="1459" y="370"/>
                    <a:pt x="0" y="1767"/>
                    <a:pt x="165" y="4416"/>
                  </a:cubicBezTo>
                  <a:cubicBezTo>
                    <a:pt x="327" y="6843"/>
                    <a:pt x="1803" y="8154"/>
                    <a:pt x="4182" y="8154"/>
                  </a:cubicBezTo>
                  <a:cubicBezTo>
                    <a:pt x="4219" y="8154"/>
                    <a:pt x="4255" y="8154"/>
                    <a:pt x="4292" y="8153"/>
                  </a:cubicBezTo>
                  <a:cubicBezTo>
                    <a:pt x="6777" y="8092"/>
                    <a:pt x="8215" y="6469"/>
                    <a:pt x="8215" y="4169"/>
                  </a:cubicBezTo>
                  <a:cubicBezTo>
                    <a:pt x="8235" y="1643"/>
                    <a:pt x="6675" y="144"/>
                    <a:pt x="39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1" name="Google Shape;671;p41">
              <a:extLst>
                <a:ext uri="{FF2B5EF4-FFF2-40B4-BE49-F238E27FC236}">
                  <a16:creationId xmlns:a16="http://schemas.microsoft.com/office/drawing/2014/main" id="{32EDCDB6-3295-B129-5A46-F66C06FC8265}"/>
                </a:ext>
              </a:extLst>
            </p:cNvPr>
            <p:cNvSpPr/>
            <p:nvPr/>
          </p:nvSpPr>
          <p:spPr>
            <a:xfrm>
              <a:off x="10278155" y="2946320"/>
              <a:ext cx="52457" cy="51802"/>
            </a:xfrm>
            <a:custGeom>
              <a:avLst/>
              <a:gdLst/>
              <a:ahLst/>
              <a:cxnLst/>
              <a:rect l="l" t="t" r="r" b="b"/>
              <a:pathLst>
                <a:path w="8174" h="8072" extrusionOk="0">
                  <a:moveTo>
                    <a:pt x="4148" y="1"/>
                  </a:moveTo>
                  <a:cubicBezTo>
                    <a:pt x="1458" y="1"/>
                    <a:pt x="0" y="1685"/>
                    <a:pt x="62" y="4170"/>
                  </a:cubicBezTo>
                  <a:cubicBezTo>
                    <a:pt x="123" y="6475"/>
                    <a:pt x="1583" y="8072"/>
                    <a:pt x="4040" y="8072"/>
                  </a:cubicBezTo>
                  <a:cubicBezTo>
                    <a:pt x="4055" y="8072"/>
                    <a:pt x="4071" y="8072"/>
                    <a:pt x="4087" y="8071"/>
                  </a:cubicBezTo>
                  <a:cubicBezTo>
                    <a:pt x="6736" y="8051"/>
                    <a:pt x="8030" y="6470"/>
                    <a:pt x="8173" y="3903"/>
                  </a:cubicBezTo>
                  <a:cubicBezTo>
                    <a:pt x="7906" y="1459"/>
                    <a:pt x="6613" y="1"/>
                    <a:pt x="41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2" name="Google Shape;672;p41">
              <a:extLst>
                <a:ext uri="{FF2B5EF4-FFF2-40B4-BE49-F238E27FC236}">
                  <a16:creationId xmlns:a16="http://schemas.microsoft.com/office/drawing/2014/main" id="{3A2A8908-9202-89CC-D7C0-229A67BDE088}"/>
                </a:ext>
              </a:extLst>
            </p:cNvPr>
            <p:cNvSpPr/>
            <p:nvPr/>
          </p:nvSpPr>
          <p:spPr>
            <a:xfrm>
              <a:off x="9884762" y="2516553"/>
              <a:ext cx="52720" cy="51667"/>
            </a:xfrm>
            <a:custGeom>
              <a:avLst/>
              <a:gdLst/>
              <a:ahLst/>
              <a:cxnLst/>
              <a:rect l="l" t="t" r="r" b="b"/>
              <a:pathLst>
                <a:path w="8215" h="8051" extrusionOk="0">
                  <a:moveTo>
                    <a:pt x="4087" y="1"/>
                  </a:moveTo>
                  <a:cubicBezTo>
                    <a:pt x="1664" y="1"/>
                    <a:pt x="144" y="1438"/>
                    <a:pt x="83" y="3861"/>
                  </a:cubicBezTo>
                  <a:cubicBezTo>
                    <a:pt x="0" y="6470"/>
                    <a:pt x="1520" y="8030"/>
                    <a:pt x="4128" y="8051"/>
                  </a:cubicBezTo>
                  <a:cubicBezTo>
                    <a:pt x="4144" y="8051"/>
                    <a:pt x="4161" y="8051"/>
                    <a:pt x="4177" y="8051"/>
                  </a:cubicBezTo>
                  <a:cubicBezTo>
                    <a:pt x="6589" y="8051"/>
                    <a:pt x="7848" y="6536"/>
                    <a:pt x="8215" y="4211"/>
                  </a:cubicBezTo>
                  <a:cubicBezTo>
                    <a:pt x="8009" y="1623"/>
                    <a:pt x="6716" y="1"/>
                    <a:pt x="40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3" name="Google Shape;673;p41">
              <a:extLst>
                <a:ext uri="{FF2B5EF4-FFF2-40B4-BE49-F238E27FC236}">
                  <a16:creationId xmlns:a16="http://schemas.microsoft.com/office/drawing/2014/main" id="{193293EC-C835-E109-2225-56DEF56F52F0}"/>
                </a:ext>
              </a:extLst>
            </p:cNvPr>
            <p:cNvSpPr/>
            <p:nvPr/>
          </p:nvSpPr>
          <p:spPr>
            <a:xfrm>
              <a:off x="10475178" y="2516508"/>
              <a:ext cx="53246" cy="51789"/>
            </a:xfrm>
            <a:custGeom>
              <a:avLst/>
              <a:gdLst/>
              <a:ahLst/>
              <a:cxnLst/>
              <a:rect l="l" t="t" r="r" b="b"/>
              <a:pathLst>
                <a:path w="8297" h="8070" extrusionOk="0">
                  <a:moveTo>
                    <a:pt x="3913" y="1"/>
                  </a:moveTo>
                  <a:cubicBezTo>
                    <a:pt x="1646" y="1"/>
                    <a:pt x="415" y="1469"/>
                    <a:pt x="0" y="3622"/>
                  </a:cubicBezTo>
                  <a:cubicBezTo>
                    <a:pt x="41" y="6148"/>
                    <a:pt x="1191" y="7770"/>
                    <a:pt x="3594" y="8037"/>
                  </a:cubicBezTo>
                  <a:cubicBezTo>
                    <a:pt x="3806" y="8059"/>
                    <a:pt x="4011" y="8070"/>
                    <a:pt x="4211" y="8070"/>
                  </a:cubicBezTo>
                  <a:cubicBezTo>
                    <a:pt x="6466" y="8070"/>
                    <a:pt x="7903" y="6698"/>
                    <a:pt x="8091" y="4320"/>
                  </a:cubicBezTo>
                  <a:cubicBezTo>
                    <a:pt x="8297" y="1733"/>
                    <a:pt x="6798" y="131"/>
                    <a:pt x="4190" y="8"/>
                  </a:cubicBezTo>
                  <a:cubicBezTo>
                    <a:pt x="4096" y="3"/>
                    <a:pt x="4004" y="1"/>
                    <a:pt x="39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4" name="Google Shape;674;p41">
              <a:extLst>
                <a:ext uri="{FF2B5EF4-FFF2-40B4-BE49-F238E27FC236}">
                  <a16:creationId xmlns:a16="http://schemas.microsoft.com/office/drawing/2014/main" id="{5C190CE7-F6B9-0B1B-1C88-1F9CBF71AF7C}"/>
                </a:ext>
              </a:extLst>
            </p:cNvPr>
            <p:cNvSpPr/>
            <p:nvPr/>
          </p:nvSpPr>
          <p:spPr>
            <a:xfrm>
              <a:off x="9884101" y="2946243"/>
              <a:ext cx="53252" cy="51789"/>
            </a:xfrm>
            <a:custGeom>
              <a:avLst/>
              <a:gdLst/>
              <a:ahLst/>
              <a:cxnLst/>
              <a:rect l="l" t="t" r="r" b="b"/>
              <a:pathLst>
                <a:path w="8298" h="8070" extrusionOk="0">
                  <a:moveTo>
                    <a:pt x="4071" y="1"/>
                  </a:moveTo>
                  <a:cubicBezTo>
                    <a:pt x="1829" y="1"/>
                    <a:pt x="376" y="1373"/>
                    <a:pt x="206" y="3750"/>
                  </a:cubicBezTo>
                  <a:cubicBezTo>
                    <a:pt x="1" y="6338"/>
                    <a:pt x="1500" y="7940"/>
                    <a:pt x="4108" y="8063"/>
                  </a:cubicBezTo>
                  <a:cubicBezTo>
                    <a:pt x="4202" y="8068"/>
                    <a:pt x="4294" y="8070"/>
                    <a:pt x="4384" y="8070"/>
                  </a:cubicBezTo>
                  <a:cubicBezTo>
                    <a:pt x="6651" y="8070"/>
                    <a:pt x="7883" y="6601"/>
                    <a:pt x="8297" y="4449"/>
                  </a:cubicBezTo>
                  <a:cubicBezTo>
                    <a:pt x="8236" y="1923"/>
                    <a:pt x="7086" y="300"/>
                    <a:pt x="4683" y="33"/>
                  </a:cubicBezTo>
                  <a:cubicBezTo>
                    <a:pt x="4473" y="12"/>
                    <a:pt x="4269" y="1"/>
                    <a:pt x="4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5" name="Google Shape;675;p41">
              <a:extLst>
                <a:ext uri="{FF2B5EF4-FFF2-40B4-BE49-F238E27FC236}">
                  <a16:creationId xmlns:a16="http://schemas.microsoft.com/office/drawing/2014/main" id="{D4FF2476-8D0C-59BE-AEDB-FD1710BCAEF5}"/>
                </a:ext>
              </a:extLst>
            </p:cNvPr>
            <p:cNvSpPr/>
            <p:nvPr/>
          </p:nvSpPr>
          <p:spPr>
            <a:xfrm>
              <a:off x="10474389" y="2946410"/>
              <a:ext cx="53118" cy="52110"/>
            </a:xfrm>
            <a:custGeom>
              <a:avLst/>
              <a:gdLst/>
              <a:ahLst/>
              <a:cxnLst/>
              <a:rect l="l" t="t" r="r" b="b"/>
              <a:pathLst>
                <a:path w="8277" h="8120" extrusionOk="0">
                  <a:moveTo>
                    <a:pt x="4313" y="0"/>
                  </a:moveTo>
                  <a:cubicBezTo>
                    <a:pt x="4218" y="0"/>
                    <a:pt x="4122" y="3"/>
                    <a:pt x="4025" y="7"/>
                  </a:cubicBezTo>
                  <a:cubicBezTo>
                    <a:pt x="1417" y="110"/>
                    <a:pt x="0" y="1753"/>
                    <a:pt x="205" y="4361"/>
                  </a:cubicBezTo>
                  <a:cubicBezTo>
                    <a:pt x="370" y="6805"/>
                    <a:pt x="1992" y="7955"/>
                    <a:pt x="4415" y="8119"/>
                  </a:cubicBezTo>
                  <a:cubicBezTo>
                    <a:pt x="6736" y="7729"/>
                    <a:pt x="8276" y="6456"/>
                    <a:pt x="8235" y="4012"/>
                  </a:cubicBezTo>
                  <a:cubicBezTo>
                    <a:pt x="8195" y="1521"/>
                    <a:pt x="6748" y="0"/>
                    <a:pt x="4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6" name="Google Shape;676;p41">
              <a:extLst>
                <a:ext uri="{FF2B5EF4-FFF2-40B4-BE49-F238E27FC236}">
                  <a16:creationId xmlns:a16="http://schemas.microsoft.com/office/drawing/2014/main" id="{C236C936-2784-DD63-33E8-85036C194506}"/>
                </a:ext>
              </a:extLst>
            </p:cNvPr>
            <p:cNvSpPr/>
            <p:nvPr/>
          </p:nvSpPr>
          <p:spPr>
            <a:xfrm>
              <a:off x="9885025" y="3161133"/>
              <a:ext cx="52328" cy="51680"/>
            </a:xfrm>
            <a:custGeom>
              <a:avLst/>
              <a:gdLst/>
              <a:ahLst/>
              <a:cxnLst/>
              <a:rect l="l" t="t" r="r" b="b"/>
              <a:pathLst>
                <a:path w="8154" h="8053" extrusionOk="0">
                  <a:moveTo>
                    <a:pt x="4065" y="1"/>
                  </a:moveTo>
                  <a:cubicBezTo>
                    <a:pt x="4031" y="1"/>
                    <a:pt x="3998" y="1"/>
                    <a:pt x="3964" y="2"/>
                  </a:cubicBezTo>
                  <a:cubicBezTo>
                    <a:pt x="1623" y="43"/>
                    <a:pt x="42" y="1480"/>
                    <a:pt x="21" y="3965"/>
                  </a:cubicBezTo>
                  <a:cubicBezTo>
                    <a:pt x="1" y="6598"/>
                    <a:pt x="1579" y="8053"/>
                    <a:pt x="4065" y="8053"/>
                  </a:cubicBezTo>
                  <a:cubicBezTo>
                    <a:pt x="4100" y="8053"/>
                    <a:pt x="4134" y="8052"/>
                    <a:pt x="4169" y="8052"/>
                  </a:cubicBezTo>
                  <a:cubicBezTo>
                    <a:pt x="6551" y="8031"/>
                    <a:pt x="7948" y="6573"/>
                    <a:pt x="8153" y="4088"/>
                  </a:cubicBezTo>
                  <a:cubicBezTo>
                    <a:pt x="8011" y="1495"/>
                    <a:pt x="6530" y="1"/>
                    <a:pt x="4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7" name="Google Shape;677;p41">
              <a:extLst>
                <a:ext uri="{FF2B5EF4-FFF2-40B4-BE49-F238E27FC236}">
                  <a16:creationId xmlns:a16="http://schemas.microsoft.com/office/drawing/2014/main" id="{EE01297B-EB7C-C534-B501-472188A5DCA7}"/>
                </a:ext>
              </a:extLst>
            </p:cNvPr>
            <p:cNvSpPr/>
            <p:nvPr/>
          </p:nvSpPr>
          <p:spPr>
            <a:xfrm>
              <a:off x="10475178" y="3161133"/>
              <a:ext cx="52855" cy="51648"/>
            </a:xfrm>
            <a:custGeom>
              <a:avLst/>
              <a:gdLst/>
              <a:ahLst/>
              <a:cxnLst/>
              <a:rect l="l" t="t" r="r" b="b"/>
              <a:pathLst>
                <a:path w="8236" h="8048" extrusionOk="0">
                  <a:moveTo>
                    <a:pt x="3969" y="1"/>
                  </a:moveTo>
                  <a:cubicBezTo>
                    <a:pt x="1704" y="1"/>
                    <a:pt x="243" y="1412"/>
                    <a:pt x="0" y="3842"/>
                  </a:cubicBezTo>
                  <a:cubicBezTo>
                    <a:pt x="62" y="6306"/>
                    <a:pt x="1315" y="7867"/>
                    <a:pt x="3717" y="8031"/>
                  </a:cubicBezTo>
                  <a:cubicBezTo>
                    <a:pt x="3873" y="8042"/>
                    <a:pt x="4026" y="8048"/>
                    <a:pt x="4175" y="8048"/>
                  </a:cubicBezTo>
                  <a:cubicBezTo>
                    <a:pt x="6502" y="8048"/>
                    <a:pt x="7996" y="6701"/>
                    <a:pt x="8112" y="4211"/>
                  </a:cubicBezTo>
                  <a:cubicBezTo>
                    <a:pt x="8235" y="1542"/>
                    <a:pt x="6592" y="22"/>
                    <a:pt x="4066" y="2"/>
                  </a:cubicBezTo>
                  <a:cubicBezTo>
                    <a:pt x="4034" y="1"/>
                    <a:pt x="4001" y="1"/>
                    <a:pt x="39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8" name="Google Shape;678;p41">
              <a:extLst>
                <a:ext uri="{FF2B5EF4-FFF2-40B4-BE49-F238E27FC236}">
                  <a16:creationId xmlns:a16="http://schemas.microsoft.com/office/drawing/2014/main" id="{FDC16E8C-CDF3-B1DC-4940-B126CB9D1599}"/>
                </a:ext>
              </a:extLst>
            </p:cNvPr>
            <p:cNvSpPr/>
            <p:nvPr/>
          </p:nvSpPr>
          <p:spPr>
            <a:xfrm>
              <a:off x="10475043" y="3376088"/>
              <a:ext cx="52726" cy="51674"/>
            </a:xfrm>
            <a:custGeom>
              <a:avLst/>
              <a:gdLst/>
              <a:ahLst/>
              <a:cxnLst/>
              <a:rect l="l" t="t" r="r" b="b"/>
              <a:pathLst>
                <a:path w="8216" h="8052" extrusionOk="0">
                  <a:moveTo>
                    <a:pt x="4012" y="0"/>
                  </a:moveTo>
                  <a:cubicBezTo>
                    <a:pt x="1631" y="0"/>
                    <a:pt x="386" y="1510"/>
                    <a:pt x="1" y="3800"/>
                  </a:cubicBezTo>
                  <a:cubicBezTo>
                    <a:pt x="186" y="6408"/>
                    <a:pt x="1459" y="8030"/>
                    <a:pt x="4087" y="8051"/>
                  </a:cubicBezTo>
                  <a:cubicBezTo>
                    <a:pt x="4121" y="8052"/>
                    <a:pt x="4154" y="8052"/>
                    <a:pt x="4187" y="8052"/>
                  </a:cubicBezTo>
                  <a:cubicBezTo>
                    <a:pt x="6552" y="8052"/>
                    <a:pt x="8031" y="6601"/>
                    <a:pt x="8112" y="4231"/>
                  </a:cubicBezTo>
                  <a:cubicBezTo>
                    <a:pt x="8215" y="1623"/>
                    <a:pt x="6737" y="62"/>
                    <a:pt x="4108" y="1"/>
                  </a:cubicBezTo>
                  <a:cubicBezTo>
                    <a:pt x="4076" y="0"/>
                    <a:pt x="4044" y="0"/>
                    <a:pt x="40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9" name="Google Shape;679;p41">
              <a:extLst>
                <a:ext uri="{FF2B5EF4-FFF2-40B4-BE49-F238E27FC236}">
                  <a16:creationId xmlns:a16="http://schemas.microsoft.com/office/drawing/2014/main" id="{280B3BDB-5874-0A81-5019-D6A641A1B87D}"/>
                </a:ext>
              </a:extLst>
            </p:cNvPr>
            <p:cNvSpPr/>
            <p:nvPr/>
          </p:nvSpPr>
          <p:spPr>
            <a:xfrm>
              <a:off x="10278283" y="3375696"/>
              <a:ext cx="53118" cy="52219"/>
            </a:xfrm>
            <a:custGeom>
              <a:avLst/>
              <a:gdLst/>
              <a:ahLst/>
              <a:cxnLst/>
              <a:rect l="l" t="t" r="r" b="b"/>
              <a:pathLst>
                <a:path w="8277" h="8137" extrusionOk="0">
                  <a:moveTo>
                    <a:pt x="4354" y="0"/>
                  </a:moveTo>
                  <a:cubicBezTo>
                    <a:pt x="1602" y="82"/>
                    <a:pt x="42" y="1602"/>
                    <a:pt x="21" y="4107"/>
                  </a:cubicBezTo>
                  <a:cubicBezTo>
                    <a:pt x="1" y="6428"/>
                    <a:pt x="1459" y="8050"/>
                    <a:pt x="3923" y="8133"/>
                  </a:cubicBezTo>
                  <a:cubicBezTo>
                    <a:pt x="3996" y="8135"/>
                    <a:pt x="4067" y="8136"/>
                    <a:pt x="4138" y="8136"/>
                  </a:cubicBezTo>
                  <a:cubicBezTo>
                    <a:pt x="6438" y="8136"/>
                    <a:pt x="7912" y="6847"/>
                    <a:pt x="8071" y="4436"/>
                  </a:cubicBezTo>
                  <a:cubicBezTo>
                    <a:pt x="8277" y="1807"/>
                    <a:pt x="6839" y="370"/>
                    <a:pt x="43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40" name="Google Shape;680;p41">
              <a:extLst>
                <a:ext uri="{FF2B5EF4-FFF2-40B4-BE49-F238E27FC236}">
                  <a16:creationId xmlns:a16="http://schemas.microsoft.com/office/drawing/2014/main" id="{E5896AD5-F4E4-5707-C794-92A3C6DE20D3}"/>
                </a:ext>
              </a:extLst>
            </p:cNvPr>
            <p:cNvSpPr/>
            <p:nvPr/>
          </p:nvSpPr>
          <p:spPr>
            <a:xfrm>
              <a:off x="10081920" y="3376088"/>
              <a:ext cx="52194" cy="51802"/>
            </a:xfrm>
            <a:custGeom>
              <a:avLst/>
              <a:gdLst/>
              <a:ahLst/>
              <a:cxnLst/>
              <a:rect l="l" t="t" r="r" b="b"/>
              <a:pathLst>
                <a:path w="8133" h="8072" extrusionOk="0">
                  <a:moveTo>
                    <a:pt x="4060" y="0"/>
                  </a:moveTo>
                  <a:cubicBezTo>
                    <a:pt x="4028" y="0"/>
                    <a:pt x="3996" y="0"/>
                    <a:pt x="3964" y="1"/>
                  </a:cubicBezTo>
                  <a:cubicBezTo>
                    <a:pt x="1499" y="42"/>
                    <a:pt x="247" y="1521"/>
                    <a:pt x="0" y="3944"/>
                  </a:cubicBezTo>
                  <a:cubicBezTo>
                    <a:pt x="164" y="6531"/>
                    <a:pt x="1499" y="8072"/>
                    <a:pt x="4128" y="8072"/>
                  </a:cubicBezTo>
                  <a:cubicBezTo>
                    <a:pt x="6613" y="8051"/>
                    <a:pt x="8091" y="6449"/>
                    <a:pt x="8112" y="4129"/>
                  </a:cubicBezTo>
                  <a:cubicBezTo>
                    <a:pt x="8132" y="1673"/>
                    <a:pt x="6709" y="0"/>
                    <a:pt x="4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41" name="Google Shape;681;p41">
              <a:extLst>
                <a:ext uri="{FF2B5EF4-FFF2-40B4-BE49-F238E27FC236}">
                  <a16:creationId xmlns:a16="http://schemas.microsoft.com/office/drawing/2014/main" id="{A6E7D867-54F6-1DD4-1EC1-F3B22D6612E3}"/>
                </a:ext>
              </a:extLst>
            </p:cNvPr>
            <p:cNvSpPr/>
            <p:nvPr/>
          </p:nvSpPr>
          <p:spPr>
            <a:xfrm>
              <a:off x="9884236" y="3376043"/>
              <a:ext cx="53246" cy="51744"/>
            </a:xfrm>
            <a:custGeom>
              <a:avLst/>
              <a:gdLst/>
              <a:ahLst/>
              <a:cxnLst/>
              <a:rect l="l" t="t" r="r" b="b"/>
              <a:pathLst>
                <a:path w="8297" h="8063" extrusionOk="0">
                  <a:moveTo>
                    <a:pt x="4065" y="0"/>
                  </a:moveTo>
                  <a:cubicBezTo>
                    <a:pt x="1787" y="0"/>
                    <a:pt x="337" y="1375"/>
                    <a:pt x="185" y="3766"/>
                  </a:cubicBezTo>
                  <a:cubicBezTo>
                    <a:pt x="0" y="6374"/>
                    <a:pt x="1520" y="7955"/>
                    <a:pt x="4107" y="8058"/>
                  </a:cubicBezTo>
                  <a:cubicBezTo>
                    <a:pt x="4185" y="8061"/>
                    <a:pt x="4262" y="8063"/>
                    <a:pt x="4338" y="8063"/>
                  </a:cubicBezTo>
                  <a:cubicBezTo>
                    <a:pt x="6634" y="8063"/>
                    <a:pt x="7879" y="6564"/>
                    <a:pt x="8297" y="4238"/>
                  </a:cubicBezTo>
                  <a:cubicBezTo>
                    <a:pt x="8174" y="1918"/>
                    <a:pt x="7065" y="275"/>
                    <a:pt x="4641" y="28"/>
                  </a:cubicBezTo>
                  <a:cubicBezTo>
                    <a:pt x="4444" y="10"/>
                    <a:pt x="4251" y="0"/>
                    <a:pt x="4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id="{56301355-973C-510A-BCA4-B2473DE73FCF}"/>
              </a:ext>
            </a:extLst>
          </p:cNvPr>
          <p:cNvSpPr txBox="1"/>
          <p:nvPr/>
        </p:nvSpPr>
        <p:spPr>
          <a:xfrm>
            <a:off x="10659325" y="254177"/>
            <a:ext cx="1478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G마켓 산스 TTF Light" panose="02000000000000000000" pitchFamily="2" charset="-127"/>
                <a:ea typeface="G마켓 산스 TTF Light" panose="02000000000000000000" pitchFamily="2" charset="-127"/>
              </a:rPr>
              <a:t>www.imsf.co.kr</a:t>
            </a:r>
            <a:endParaRPr lang="en-KR" sz="1200" dirty="0">
              <a:solidFill>
                <a:schemeClr val="bg1"/>
              </a:solidFill>
              <a:latin typeface="G마켓 산스 TTF Light" panose="02000000000000000000" pitchFamily="2" charset="-127"/>
              <a:ea typeface="G마켓 산스 TTF Light" panose="02000000000000000000" pitchFamily="2" charset="-127"/>
            </a:endParaRPr>
          </a:p>
        </p:txBody>
      </p:sp>
      <p:graphicFrame>
        <p:nvGraphicFramePr>
          <p:cNvPr id="2" name="Object 32">
            <a:extLst>
              <a:ext uri="{FF2B5EF4-FFF2-40B4-BE49-F238E27FC236}">
                <a16:creationId xmlns:a16="http://schemas.microsoft.com/office/drawing/2014/main" id="{0BB819D4-AD6A-46FB-0289-D49F4C1A2E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0304294"/>
              </p:ext>
            </p:extLst>
          </p:nvPr>
        </p:nvGraphicFramePr>
        <p:xfrm>
          <a:off x="844550" y="1343025"/>
          <a:ext cx="9604812" cy="5791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214289" imgH="5029389" progId="Excel.Sheet.8">
                  <p:embed/>
                </p:oleObj>
              </mc:Choice>
              <mc:Fallback>
                <p:oleObj name="Worksheet" r:id="rId2" imgW="8214289" imgH="5029389" progId="Excel.Sheet.8">
                  <p:embed/>
                  <p:pic>
                    <p:nvPicPr>
                      <p:cNvPr id="2" name="Object 32">
                        <a:extLst>
                          <a:ext uri="{FF2B5EF4-FFF2-40B4-BE49-F238E27FC236}">
                            <a16:creationId xmlns:a16="http://schemas.microsoft.com/office/drawing/2014/main" id="{0BB819D4-AD6A-46FB-0289-D49F4C1A2E17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550" y="1343025"/>
                        <a:ext cx="9604812" cy="57910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79AEE82-FFFC-998F-83A1-45C61FE4BE7B}"/>
              </a:ext>
            </a:extLst>
          </p:cNvPr>
          <p:cNvSpPr txBox="1"/>
          <p:nvPr/>
        </p:nvSpPr>
        <p:spPr>
          <a:xfrm>
            <a:off x="758028" y="943901"/>
            <a:ext cx="1585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Gmarket Sans Medium" panose="02000000000000000000" pitchFamily="50" charset="-128"/>
                <a:ea typeface="Gmarket Sans Medium" panose="02000000000000000000" pitchFamily="50" charset="-128"/>
              </a:rPr>
              <a:t>검사설비 현황</a:t>
            </a:r>
            <a:endParaRPr lang="en-KR" dirty="0">
              <a:latin typeface="Gmarket Sans Medium" panose="02000000000000000000" pitchFamily="50" charset="-128"/>
              <a:ea typeface="Gmarket Sans Medium" panose="02000000000000000000" pitchFamily="50" charset="-128"/>
            </a:endParaRP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9ABBE847-013C-8B02-92B8-33650B254936}"/>
              </a:ext>
            </a:extLst>
          </p:cNvPr>
          <p:cNvSpPr/>
          <p:nvPr/>
        </p:nvSpPr>
        <p:spPr>
          <a:xfrm>
            <a:off x="0" y="149900"/>
            <a:ext cx="8572500" cy="471487"/>
          </a:xfrm>
          <a:custGeom>
            <a:avLst/>
            <a:gdLst>
              <a:gd name="connsiteX0" fmla="*/ 0 w 8015287"/>
              <a:gd name="connsiteY0" fmla="*/ 0 h 471487"/>
              <a:gd name="connsiteX1" fmla="*/ 7729537 w 8015287"/>
              <a:gd name="connsiteY1" fmla="*/ 0 h 471487"/>
              <a:gd name="connsiteX2" fmla="*/ 8015287 w 8015287"/>
              <a:gd name="connsiteY2" fmla="*/ 471487 h 471487"/>
              <a:gd name="connsiteX3" fmla="*/ 0 w 8015287"/>
              <a:gd name="connsiteY3" fmla="*/ 471487 h 471487"/>
              <a:gd name="connsiteX4" fmla="*/ 0 w 8015287"/>
              <a:gd name="connsiteY4" fmla="*/ 0 h 471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5287" h="471487">
                <a:moveTo>
                  <a:pt x="0" y="0"/>
                </a:moveTo>
                <a:lnTo>
                  <a:pt x="7729537" y="0"/>
                </a:lnTo>
                <a:lnTo>
                  <a:pt x="8015287" y="471487"/>
                </a:lnTo>
                <a:lnTo>
                  <a:pt x="0" y="471487"/>
                </a:lnTo>
                <a:lnTo>
                  <a:pt x="0" y="0"/>
                </a:lnTo>
                <a:close/>
              </a:path>
            </a:pathLst>
          </a:custGeom>
          <a:solidFill>
            <a:srgbClr val="000A50">
              <a:alpha val="9176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dirty="0">
                <a:latin typeface="Gmarket Sans Light" panose="02000000000000000000" pitchFamily="50" charset="-128"/>
                <a:ea typeface="Gmarket Sans Light" panose="02000000000000000000" pitchFamily="50" charset="-128"/>
              </a:rPr>
              <a:t>03 </a:t>
            </a:r>
            <a:r>
              <a:rPr lang="en-US" altLang="ko-KR" dirty="0">
                <a:latin typeface="Gmarket Sans Light" panose="02000000000000000000" pitchFamily="50" charset="-128"/>
                <a:ea typeface="Gmarket Sans Light" panose="02000000000000000000" pitchFamily="50" charset="-128"/>
              </a:rPr>
              <a:t>Facilities </a:t>
            </a:r>
            <a:endParaRPr lang="en-KR" dirty="0">
              <a:latin typeface="Gmarket Sans Light" panose="02000000000000000000" pitchFamily="50" charset="-128"/>
              <a:ea typeface="Gmarket Sans Light" panose="020000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138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8">
            <a:extLst>
              <a:ext uri="{FF2B5EF4-FFF2-40B4-BE49-F238E27FC236}">
                <a16:creationId xmlns:a16="http://schemas.microsoft.com/office/drawing/2014/main" id="{A923AE2F-A55E-0F6E-CD31-976C0A3DF3EC}"/>
              </a:ext>
            </a:extLst>
          </p:cNvPr>
          <p:cNvSpPr/>
          <p:nvPr/>
        </p:nvSpPr>
        <p:spPr>
          <a:xfrm flipH="1">
            <a:off x="8258174" y="149900"/>
            <a:ext cx="8572499" cy="471487"/>
          </a:xfrm>
          <a:custGeom>
            <a:avLst/>
            <a:gdLst>
              <a:gd name="connsiteX0" fmla="*/ 0 w 8015287"/>
              <a:gd name="connsiteY0" fmla="*/ 0 h 471487"/>
              <a:gd name="connsiteX1" fmla="*/ 7729537 w 8015287"/>
              <a:gd name="connsiteY1" fmla="*/ 0 h 471487"/>
              <a:gd name="connsiteX2" fmla="*/ 8015287 w 8015287"/>
              <a:gd name="connsiteY2" fmla="*/ 471487 h 471487"/>
              <a:gd name="connsiteX3" fmla="*/ 0 w 8015287"/>
              <a:gd name="connsiteY3" fmla="*/ 471487 h 471487"/>
              <a:gd name="connsiteX4" fmla="*/ 0 w 8015287"/>
              <a:gd name="connsiteY4" fmla="*/ 0 h 471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5287" h="471487">
                <a:moveTo>
                  <a:pt x="0" y="0"/>
                </a:moveTo>
                <a:lnTo>
                  <a:pt x="7729537" y="0"/>
                </a:lnTo>
                <a:lnTo>
                  <a:pt x="8015287" y="471487"/>
                </a:lnTo>
                <a:lnTo>
                  <a:pt x="0" y="471487"/>
                </a:lnTo>
                <a:lnTo>
                  <a:pt x="0" y="0"/>
                </a:lnTo>
                <a:close/>
              </a:path>
            </a:pathLst>
          </a:custGeom>
          <a:solidFill>
            <a:srgbClr val="000A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grpSp>
        <p:nvGrpSpPr>
          <p:cNvPr id="3" name="Google Shape;661;p41">
            <a:extLst>
              <a:ext uri="{FF2B5EF4-FFF2-40B4-BE49-F238E27FC236}">
                <a16:creationId xmlns:a16="http://schemas.microsoft.com/office/drawing/2014/main" id="{EB7F64F4-9D94-F454-097E-EFD312948431}"/>
              </a:ext>
            </a:extLst>
          </p:cNvPr>
          <p:cNvGrpSpPr/>
          <p:nvPr/>
        </p:nvGrpSpPr>
        <p:grpSpPr>
          <a:xfrm>
            <a:off x="10790169" y="1076740"/>
            <a:ext cx="644323" cy="911522"/>
            <a:chOff x="9884101" y="2516393"/>
            <a:chExt cx="644323" cy="911522"/>
          </a:xfrm>
          <a:gradFill>
            <a:gsLst>
              <a:gs pos="33000">
                <a:srgbClr val="86A3C2"/>
              </a:gs>
              <a:gs pos="0">
                <a:schemeClr val="bg1">
                  <a:lumMod val="85000"/>
                </a:schemeClr>
              </a:gs>
              <a:gs pos="100000">
                <a:srgbClr val="000A50"/>
              </a:gs>
            </a:gsLst>
            <a:lin ang="5400000" scaled="1"/>
          </a:gradFill>
        </p:grpSpPr>
        <p:sp>
          <p:nvSpPr>
            <p:cNvPr id="8" name="Google Shape;662;p41">
              <a:extLst>
                <a:ext uri="{FF2B5EF4-FFF2-40B4-BE49-F238E27FC236}">
                  <a16:creationId xmlns:a16="http://schemas.microsoft.com/office/drawing/2014/main" id="{84883F14-04EF-112E-DF62-5F2266EBB69C}"/>
                </a:ext>
              </a:extLst>
            </p:cNvPr>
            <p:cNvSpPr/>
            <p:nvPr/>
          </p:nvSpPr>
          <p:spPr>
            <a:xfrm>
              <a:off x="10082049" y="2731495"/>
              <a:ext cx="52059" cy="51680"/>
            </a:xfrm>
            <a:custGeom>
              <a:avLst/>
              <a:gdLst/>
              <a:ahLst/>
              <a:cxnLst/>
              <a:rect l="l" t="t" r="r" b="b"/>
              <a:pathLst>
                <a:path w="8112" h="8053" extrusionOk="0">
                  <a:moveTo>
                    <a:pt x="4066" y="0"/>
                  </a:moveTo>
                  <a:cubicBezTo>
                    <a:pt x="4019" y="0"/>
                    <a:pt x="3971" y="1"/>
                    <a:pt x="3923" y="2"/>
                  </a:cubicBezTo>
                  <a:cubicBezTo>
                    <a:pt x="1561" y="43"/>
                    <a:pt x="124" y="1439"/>
                    <a:pt x="1" y="4006"/>
                  </a:cubicBezTo>
                  <a:cubicBezTo>
                    <a:pt x="82" y="6596"/>
                    <a:pt x="1581" y="8052"/>
                    <a:pt x="4076" y="8052"/>
                  </a:cubicBezTo>
                  <a:cubicBezTo>
                    <a:pt x="4093" y="8052"/>
                    <a:pt x="4111" y="8052"/>
                    <a:pt x="4128" y="8052"/>
                  </a:cubicBezTo>
                  <a:cubicBezTo>
                    <a:pt x="6531" y="8032"/>
                    <a:pt x="8071" y="6471"/>
                    <a:pt x="8092" y="4089"/>
                  </a:cubicBezTo>
                  <a:cubicBezTo>
                    <a:pt x="8112" y="1590"/>
                    <a:pt x="6570" y="0"/>
                    <a:pt x="4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9" name="Google Shape;663;p41">
              <a:extLst>
                <a:ext uri="{FF2B5EF4-FFF2-40B4-BE49-F238E27FC236}">
                  <a16:creationId xmlns:a16="http://schemas.microsoft.com/office/drawing/2014/main" id="{6EE6219D-5CC1-F7D2-30F7-E1A2FC9A8000}"/>
                </a:ext>
              </a:extLst>
            </p:cNvPr>
            <p:cNvSpPr/>
            <p:nvPr/>
          </p:nvSpPr>
          <p:spPr>
            <a:xfrm>
              <a:off x="10278289" y="2731443"/>
              <a:ext cx="52059" cy="51616"/>
            </a:xfrm>
            <a:custGeom>
              <a:avLst/>
              <a:gdLst/>
              <a:ahLst/>
              <a:cxnLst/>
              <a:rect l="l" t="t" r="r" b="b"/>
              <a:pathLst>
                <a:path w="8112" h="8043" extrusionOk="0">
                  <a:moveTo>
                    <a:pt x="3987" y="1"/>
                  </a:moveTo>
                  <a:cubicBezTo>
                    <a:pt x="1586" y="1"/>
                    <a:pt x="60" y="1535"/>
                    <a:pt x="41" y="3973"/>
                  </a:cubicBezTo>
                  <a:cubicBezTo>
                    <a:pt x="1" y="6457"/>
                    <a:pt x="1563" y="8043"/>
                    <a:pt x="4041" y="8043"/>
                  </a:cubicBezTo>
                  <a:cubicBezTo>
                    <a:pt x="4104" y="8043"/>
                    <a:pt x="4167" y="8042"/>
                    <a:pt x="4230" y="8040"/>
                  </a:cubicBezTo>
                  <a:cubicBezTo>
                    <a:pt x="6592" y="7978"/>
                    <a:pt x="8009" y="6561"/>
                    <a:pt x="8111" y="4076"/>
                  </a:cubicBezTo>
                  <a:cubicBezTo>
                    <a:pt x="8070" y="1571"/>
                    <a:pt x="6694" y="133"/>
                    <a:pt x="4312" y="10"/>
                  </a:cubicBezTo>
                  <a:cubicBezTo>
                    <a:pt x="4202" y="4"/>
                    <a:pt x="4094" y="1"/>
                    <a:pt x="39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24" name="Google Shape;664;p41">
              <a:extLst>
                <a:ext uri="{FF2B5EF4-FFF2-40B4-BE49-F238E27FC236}">
                  <a16:creationId xmlns:a16="http://schemas.microsoft.com/office/drawing/2014/main" id="{042C3786-0464-876C-7845-CDFDA5170664}"/>
                </a:ext>
              </a:extLst>
            </p:cNvPr>
            <p:cNvSpPr/>
            <p:nvPr/>
          </p:nvSpPr>
          <p:spPr>
            <a:xfrm>
              <a:off x="10082049" y="3161133"/>
              <a:ext cx="52322" cy="51738"/>
            </a:xfrm>
            <a:custGeom>
              <a:avLst/>
              <a:gdLst/>
              <a:ahLst/>
              <a:cxnLst/>
              <a:rect l="l" t="t" r="r" b="b"/>
              <a:pathLst>
                <a:path w="8153" h="8062" extrusionOk="0">
                  <a:moveTo>
                    <a:pt x="4039" y="1"/>
                  </a:moveTo>
                  <a:cubicBezTo>
                    <a:pt x="4007" y="1"/>
                    <a:pt x="3976" y="1"/>
                    <a:pt x="3944" y="2"/>
                  </a:cubicBezTo>
                  <a:cubicBezTo>
                    <a:pt x="1582" y="43"/>
                    <a:pt x="144" y="1460"/>
                    <a:pt x="1" y="4109"/>
                  </a:cubicBezTo>
                  <a:cubicBezTo>
                    <a:pt x="62" y="6409"/>
                    <a:pt x="1356" y="7908"/>
                    <a:pt x="3759" y="8052"/>
                  </a:cubicBezTo>
                  <a:cubicBezTo>
                    <a:pt x="3872" y="8058"/>
                    <a:pt x="3984" y="8061"/>
                    <a:pt x="4094" y="8061"/>
                  </a:cubicBezTo>
                  <a:cubicBezTo>
                    <a:pt x="6509" y="8061"/>
                    <a:pt x="8033" y="6565"/>
                    <a:pt x="8092" y="4129"/>
                  </a:cubicBezTo>
                  <a:cubicBezTo>
                    <a:pt x="8153" y="1614"/>
                    <a:pt x="6571" y="1"/>
                    <a:pt x="40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25" name="Google Shape;665;p41">
              <a:extLst>
                <a:ext uri="{FF2B5EF4-FFF2-40B4-BE49-F238E27FC236}">
                  <a16:creationId xmlns:a16="http://schemas.microsoft.com/office/drawing/2014/main" id="{0CD13F07-014A-A555-22DA-654755165895}"/>
                </a:ext>
              </a:extLst>
            </p:cNvPr>
            <p:cNvSpPr/>
            <p:nvPr/>
          </p:nvSpPr>
          <p:spPr>
            <a:xfrm>
              <a:off x="10278418" y="3161095"/>
              <a:ext cx="52059" cy="51731"/>
            </a:xfrm>
            <a:custGeom>
              <a:avLst/>
              <a:gdLst/>
              <a:ahLst/>
              <a:cxnLst/>
              <a:rect l="l" t="t" r="r" b="b"/>
              <a:pathLst>
                <a:path w="8112" h="8061" extrusionOk="0">
                  <a:moveTo>
                    <a:pt x="4013" y="1"/>
                  </a:moveTo>
                  <a:cubicBezTo>
                    <a:pt x="1586" y="1"/>
                    <a:pt x="41" y="1558"/>
                    <a:pt x="21" y="4012"/>
                  </a:cubicBezTo>
                  <a:cubicBezTo>
                    <a:pt x="1" y="6495"/>
                    <a:pt x="1543" y="8061"/>
                    <a:pt x="4019" y="8061"/>
                  </a:cubicBezTo>
                  <a:cubicBezTo>
                    <a:pt x="4082" y="8061"/>
                    <a:pt x="4146" y="8060"/>
                    <a:pt x="4210" y="8058"/>
                  </a:cubicBezTo>
                  <a:cubicBezTo>
                    <a:pt x="6592" y="7996"/>
                    <a:pt x="7989" y="6579"/>
                    <a:pt x="8091" y="4115"/>
                  </a:cubicBezTo>
                  <a:lnTo>
                    <a:pt x="8112" y="4115"/>
                  </a:lnTo>
                  <a:cubicBezTo>
                    <a:pt x="8050" y="1589"/>
                    <a:pt x="6654" y="131"/>
                    <a:pt x="4292" y="8"/>
                  </a:cubicBezTo>
                  <a:cubicBezTo>
                    <a:pt x="4198" y="3"/>
                    <a:pt x="4105" y="1"/>
                    <a:pt x="4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26" name="Google Shape;666;p41">
              <a:extLst>
                <a:ext uri="{FF2B5EF4-FFF2-40B4-BE49-F238E27FC236}">
                  <a16:creationId xmlns:a16="http://schemas.microsoft.com/office/drawing/2014/main" id="{3EA32766-2E26-9540-F476-9234A108A4F5}"/>
                </a:ext>
              </a:extLst>
            </p:cNvPr>
            <p:cNvSpPr/>
            <p:nvPr/>
          </p:nvSpPr>
          <p:spPr>
            <a:xfrm>
              <a:off x="10081920" y="2516393"/>
              <a:ext cx="52059" cy="51860"/>
            </a:xfrm>
            <a:custGeom>
              <a:avLst/>
              <a:gdLst/>
              <a:ahLst/>
              <a:cxnLst/>
              <a:rect l="l" t="t" r="r" b="b"/>
              <a:pathLst>
                <a:path w="8112" h="8081" extrusionOk="0">
                  <a:moveTo>
                    <a:pt x="4095" y="1"/>
                  </a:moveTo>
                  <a:cubicBezTo>
                    <a:pt x="4018" y="1"/>
                    <a:pt x="3940" y="2"/>
                    <a:pt x="3861" y="5"/>
                  </a:cubicBezTo>
                  <a:cubicBezTo>
                    <a:pt x="1397" y="108"/>
                    <a:pt x="164" y="1627"/>
                    <a:pt x="0" y="4051"/>
                  </a:cubicBezTo>
                  <a:cubicBezTo>
                    <a:pt x="185" y="6474"/>
                    <a:pt x="1417" y="7973"/>
                    <a:pt x="3881" y="8076"/>
                  </a:cubicBezTo>
                  <a:cubicBezTo>
                    <a:pt x="3960" y="8079"/>
                    <a:pt x="4038" y="8080"/>
                    <a:pt x="4115" y="8080"/>
                  </a:cubicBezTo>
                  <a:cubicBezTo>
                    <a:pt x="6661" y="8080"/>
                    <a:pt x="8112" y="6443"/>
                    <a:pt x="8112" y="4051"/>
                  </a:cubicBezTo>
                  <a:cubicBezTo>
                    <a:pt x="8112" y="1620"/>
                    <a:pt x="6623" y="1"/>
                    <a:pt x="40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27" name="Google Shape;667;p41">
              <a:extLst>
                <a:ext uri="{FF2B5EF4-FFF2-40B4-BE49-F238E27FC236}">
                  <a16:creationId xmlns:a16="http://schemas.microsoft.com/office/drawing/2014/main" id="{EA7C6BA9-E1B6-AE4D-2253-9F4218DD8EBD}"/>
                </a:ext>
              </a:extLst>
            </p:cNvPr>
            <p:cNvSpPr/>
            <p:nvPr/>
          </p:nvSpPr>
          <p:spPr>
            <a:xfrm>
              <a:off x="10277891" y="2516418"/>
              <a:ext cx="52848" cy="52328"/>
            </a:xfrm>
            <a:custGeom>
              <a:avLst/>
              <a:gdLst/>
              <a:ahLst/>
              <a:cxnLst/>
              <a:rect l="l" t="t" r="r" b="b"/>
              <a:pathLst>
                <a:path w="8235" h="8154" extrusionOk="0">
                  <a:moveTo>
                    <a:pt x="4074" y="0"/>
                  </a:moveTo>
                  <a:cubicBezTo>
                    <a:pt x="1627" y="0"/>
                    <a:pt x="204" y="1571"/>
                    <a:pt x="103" y="3862"/>
                  </a:cubicBezTo>
                  <a:cubicBezTo>
                    <a:pt x="0" y="6388"/>
                    <a:pt x="1520" y="7907"/>
                    <a:pt x="4148" y="8154"/>
                  </a:cubicBezTo>
                  <a:cubicBezTo>
                    <a:pt x="6551" y="7907"/>
                    <a:pt x="8091" y="6716"/>
                    <a:pt x="8153" y="4232"/>
                  </a:cubicBezTo>
                  <a:cubicBezTo>
                    <a:pt x="8235" y="1603"/>
                    <a:pt x="6797" y="63"/>
                    <a:pt x="4169" y="1"/>
                  </a:cubicBezTo>
                  <a:cubicBezTo>
                    <a:pt x="4137" y="1"/>
                    <a:pt x="4105" y="0"/>
                    <a:pt x="4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28" name="Google Shape;668;p41">
              <a:extLst>
                <a:ext uri="{FF2B5EF4-FFF2-40B4-BE49-F238E27FC236}">
                  <a16:creationId xmlns:a16="http://schemas.microsoft.com/office/drawing/2014/main" id="{A154FC3E-C58C-0615-9AF6-C443FB67B77D}"/>
                </a:ext>
              </a:extLst>
            </p:cNvPr>
            <p:cNvSpPr/>
            <p:nvPr/>
          </p:nvSpPr>
          <p:spPr>
            <a:xfrm>
              <a:off x="9885160" y="2731501"/>
              <a:ext cx="52194" cy="51674"/>
            </a:xfrm>
            <a:custGeom>
              <a:avLst/>
              <a:gdLst/>
              <a:ahLst/>
              <a:cxnLst/>
              <a:rect l="l" t="t" r="r" b="b"/>
              <a:pathLst>
                <a:path w="8133" h="8052" extrusionOk="0">
                  <a:moveTo>
                    <a:pt x="4064" y="0"/>
                  </a:moveTo>
                  <a:cubicBezTo>
                    <a:pt x="1598" y="0"/>
                    <a:pt x="0" y="1435"/>
                    <a:pt x="0" y="4067"/>
                  </a:cubicBezTo>
                  <a:cubicBezTo>
                    <a:pt x="0" y="6552"/>
                    <a:pt x="1561" y="7989"/>
                    <a:pt x="3922" y="8051"/>
                  </a:cubicBezTo>
                  <a:cubicBezTo>
                    <a:pt x="3957" y="8052"/>
                    <a:pt x="3991" y="8052"/>
                    <a:pt x="4025" y="8052"/>
                  </a:cubicBezTo>
                  <a:cubicBezTo>
                    <a:pt x="6509" y="8052"/>
                    <a:pt x="7970" y="6578"/>
                    <a:pt x="8132" y="4005"/>
                  </a:cubicBezTo>
                  <a:cubicBezTo>
                    <a:pt x="7947" y="1500"/>
                    <a:pt x="6530" y="42"/>
                    <a:pt x="4169" y="1"/>
                  </a:cubicBezTo>
                  <a:cubicBezTo>
                    <a:pt x="4134" y="0"/>
                    <a:pt x="4099" y="0"/>
                    <a:pt x="40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29" name="Google Shape;669;p41">
              <a:extLst>
                <a:ext uri="{FF2B5EF4-FFF2-40B4-BE49-F238E27FC236}">
                  <a16:creationId xmlns:a16="http://schemas.microsoft.com/office/drawing/2014/main" id="{29E11A74-E65F-3CA1-D9A3-82BD59C953F3}"/>
                </a:ext>
              </a:extLst>
            </p:cNvPr>
            <p:cNvSpPr/>
            <p:nvPr/>
          </p:nvSpPr>
          <p:spPr>
            <a:xfrm>
              <a:off x="10474915" y="2730846"/>
              <a:ext cx="52983" cy="52328"/>
            </a:xfrm>
            <a:custGeom>
              <a:avLst/>
              <a:gdLst/>
              <a:ahLst/>
              <a:cxnLst/>
              <a:rect l="l" t="t" r="r" b="b"/>
              <a:pathLst>
                <a:path w="8256" h="8154" extrusionOk="0">
                  <a:moveTo>
                    <a:pt x="4107" y="0"/>
                  </a:moveTo>
                  <a:cubicBezTo>
                    <a:pt x="1807" y="329"/>
                    <a:pt x="165" y="1397"/>
                    <a:pt x="82" y="3923"/>
                  </a:cubicBezTo>
                  <a:cubicBezTo>
                    <a:pt x="0" y="6613"/>
                    <a:pt x="1582" y="8112"/>
                    <a:pt x="4107" y="8153"/>
                  </a:cubicBezTo>
                  <a:cubicBezTo>
                    <a:pt x="4140" y="8154"/>
                    <a:pt x="4173" y="8154"/>
                    <a:pt x="4206" y="8154"/>
                  </a:cubicBezTo>
                  <a:cubicBezTo>
                    <a:pt x="6494" y="8154"/>
                    <a:pt x="8072" y="6742"/>
                    <a:pt x="8153" y="4313"/>
                  </a:cubicBezTo>
                  <a:cubicBezTo>
                    <a:pt x="8256" y="1643"/>
                    <a:pt x="6654" y="349"/>
                    <a:pt x="41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0" name="Google Shape;670;p41">
              <a:extLst>
                <a:ext uri="{FF2B5EF4-FFF2-40B4-BE49-F238E27FC236}">
                  <a16:creationId xmlns:a16="http://schemas.microsoft.com/office/drawing/2014/main" id="{8C9C414D-6A73-5F28-FB5B-8337781EA0B1}"/>
                </a:ext>
              </a:extLst>
            </p:cNvPr>
            <p:cNvSpPr/>
            <p:nvPr/>
          </p:nvSpPr>
          <p:spPr>
            <a:xfrm>
              <a:off x="10081259" y="2945794"/>
              <a:ext cx="52855" cy="52335"/>
            </a:xfrm>
            <a:custGeom>
              <a:avLst/>
              <a:gdLst/>
              <a:ahLst/>
              <a:cxnLst/>
              <a:rect l="l" t="t" r="r" b="b"/>
              <a:pathLst>
                <a:path w="8236" h="8155" extrusionOk="0">
                  <a:moveTo>
                    <a:pt x="3943" y="1"/>
                  </a:moveTo>
                  <a:cubicBezTo>
                    <a:pt x="1459" y="370"/>
                    <a:pt x="0" y="1767"/>
                    <a:pt x="165" y="4416"/>
                  </a:cubicBezTo>
                  <a:cubicBezTo>
                    <a:pt x="327" y="6843"/>
                    <a:pt x="1803" y="8154"/>
                    <a:pt x="4182" y="8154"/>
                  </a:cubicBezTo>
                  <a:cubicBezTo>
                    <a:pt x="4219" y="8154"/>
                    <a:pt x="4255" y="8154"/>
                    <a:pt x="4292" y="8153"/>
                  </a:cubicBezTo>
                  <a:cubicBezTo>
                    <a:pt x="6777" y="8092"/>
                    <a:pt x="8215" y="6469"/>
                    <a:pt x="8215" y="4169"/>
                  </a:cubicBezTo>
                  <a:cubicBezTo>
                    <a:pt x="8235" y="1643"/>
                    <a:pt x="6675" y="144"/>
                    <a:pt x="39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1" name="Google Shape;671;p41">
              <a:extLst>
                <a:ext uri="{FF2B5EF4-FFF2-40B4-BE49-F238E27FC236}">
                  <a16:creationId xmlns:a16="http://schemas.microsoft.com/office/drawing/2014/main" id="{32EDCDB6-3295-B129-5A46-F66C06FC8265}"/>
                </a:ext>
              </a:extLst>
            </p:cNvPr>
            <p:cNvSpPr/>
            <p:nvPr/>
          </p:nvSpPr>
          <p:spPr>
            <a:xfrm>
              <a:off x="10278155" y="2946320"/>
              <a:ext cx="52457" cy="51802"/>
            </a:xfrm>
            <a:custGeom>
              <a:avLst/>
              <a:gdLst/>
              <a:ahLst/>
              <a:cxnLst/>
              <a:rect l="l" t="t" r="r" b="b"/>
              <a:pathLst>
                <a:path w="8174" h="8072" extrusionOk="0">
                  <a:moveTo>
                    <a:pt x="4148" y="1"/>
                  </a:moveTo>
                  <a:cubicBezTo>
                    <a:pt x="1458" y="1"/>
                    <a:pt x="0" y="1685"/>
                    <a:pt x="62" y="4170"/>
                  </a:cubicBezTo>
                  <a:cubicBezTo>
                    <a:pt x="123" y="6475"/>
                    <a:pt x="1583" y="8072"/>
                    <a:pt x="4040" y="8072"/>
                  </a:cubicBezTo>
                  <a:cubicBezTo>
                    <a:pt x="4055" y="8072"/>
                    <a:pt x="4071" y="8072"/>
                    <a:pt x="4087" y="8071"/>
                  </a:cubicBezTo>
                  <a:cubicBezTo>
                    <a:pt x="6736" y="8051"/>
                    <a:pt x="8030" y="6470"/>
                    <a:pt x="8173" y="3903"/>
                  </a:cubicBezTo>
                  <a:cubicBezTo>
                    <a:pt x="7906" y="1459"/>
                    <a:pt x="6613" y="1"/>
                    <a:pt x="41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2" name="Google Shape;672;p41">
              <a:extLst>
                <a:ext uri="{FF2B5EF4-FFF2-40B4-BE49-F238E27FC236}">
                  <a16:creationId xmlns:a16="http://schemas.microsoft.com/office/drawing/2014/main" id="{3A2A8908-9202-89CC-D7C0-229A67BDE088}"/>
                </a:ext>
              </a:extLst>
            </p:cNvPr>
            <p:cNvSpPr/>
            <p:nvPr/>
          </p:nvSpPr>
          <p:spPr>
            <a:xfrm>
              <a:off x="9884762" y="2516553"/>
              <a:ext cx="52720" cy="51667"/>
            </a:xfrm>
            <a:custGeom>
              <a:avLst/>
              <a:gdLst/>
              <a:ahLst/>
              <a:cxnLst/>
              <a:rect l="l" t="t" r="r" b="b"/>
              <a:pathLst>
                <a:path w="8215" h="8051" extrusionOk="0">
                  <a:moveTo>
                    <a:pt x="4087" y="1"/>
                  </a:moveTo>
                  <a:cubicBezTo>
                    <a:pt x="1664" y="1"/>
                    <a:pt x="144" y="1438"/>
                    <a:pt x="83" y="3861"/>
                  </a:cubicBezTo>
                  <a:cubicBezTo>
                    <a:pt x="0" y="6470"/>
                    <a:pt x="1520" y="8030"/>
                    <a:pt x="4128" y="8051"/>
                  </a:cubicBezTo>
                  <a:cubicBezTo>
                    <a:pt x="4144" y="8051"/>
                    <a:pt x="4161" y="8051"/>
                    <a:pt x="4177" y="8051"/>
                  </a:cubicBezTo>
                  <a:cubicBezTo>
                    <a:pt x="6589" y="8051"/>
                    <a:pt x="7848" y="6536"/>
                    <a:pt x="8215" y="4211"/>
                  </a:cubicBezTo>
                  <a:cubicBezTo>
                    <a:pt x="8009" y="1623"/>
                    <a:pt x="6716" y="1"/>
                    <a:pt x="40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3" name="Google Shape;673;p41">
              <a:extLst>
                <a:ext uri="{FF2B5EF4-FFF2-40B4-BE49-F238E27FC236}">
                  <a16:creationId xmlns:a16="http://schemas.microsoft.com/office/drawing/2014/main" id="{193293EC-C835-E109-2225-56DEF56F52F0}"/>
                </a:ext>
              </a:extLst>
            </p:cNvPr>
            <p:cNvSpPr/>
            <p:nvPr/>
          </p:nvSpPr>
          <p:spPr>
            <a:xfrm>
              <a:off x="10475178" y="2516508"/>
              <a:ext cx="53246" cy="51789"/>
            </a:xfrm>
            <a:custGeom>
              <a:avLst/>
              <a:gdLst/>
              <a:ahLst/>
              <a:cxnLst/>
              <a:rect l="l" t="t" r="r" b="b"/>
              <a:pathLst>
                <a:path w="8297" h="8070" extrusionOk="0">
                  <a:moveTo>
                    <a:pt x="3913" y="1"/>
                  </a:moveTo>
                  <a:cubicBezTo>
                    <a:pt x="1646" y="1"/>
                    <a:pt x="415" y="1469"/>
                    <a:pt x="0" y="3622"/>
                  </a:cubicBezTo>
                  <a:cubicBezTo>
                    <a:pt x="41" y="6148"/>
                    <a:pt x="1191" y="7770"/>
                    <a:pt x="3594" y="8037"/>
                  </a:cubicBezTo>
                  <a:cubicBezTo>
                    <a:pt x="3806" y="8059"/>
                    <a:pt x="4011" y="8070"/>
                    <a:pt x="4211" y="8070"/>
                  </a:cubicBezTo>
                  <a:cubicBezTo>
                    <a:pt x="6466" y="8070"/>
                    <a:pt x="7903" y="6698"/>
                    <a:pt x="8091" y="4320"/>
                  </a:cubicBezTo>
                  <a:cubicBezTo>
                    <a:pt x="8297" y="1733"/>
                    <a:pt x="6798" y="131"/>
                    <a:pt x="4190" y="8"/>
                  </a:cubicBezTo>
                  <a:cubicBezTo>
                    <a:pt x="4096" y="3"/>
                    <a:pt x="4004" y="1"/>
                    <a:pt x="39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4" name="Google Shape;674;p41">
              <a:extLst>
                <a:ext uri="{FF2B5EF4-FFF2-40B4-BE49-F238E27FC236}">
                  <a16:creationId xmlns:a16="http://schemas.microsoft.com/office/drawing/2014/main" id="{5C190CE7-F6B9-0B1B-1C88-1F9CBF71AF7C}"/>
                </a:ext>
              </a:extLst>
            </p:cNvPr>
            <p:cNvSpPr/>
            <p:nvPr/>
          </p:nvSpPr>
          <p:spPr>
            <a:xfrm>
              <a:off x="9884101" y="2946243"/>
              <a:ext cx="53252" cy="51789"/>
            </a:xfrm>
            <a:custGeom>
              <a:avLst/>
              <a:gdLst/>
              <a:ahLst/>
              <a:cxnLst/>
              <a:rect l="l" t="t" r="r" b="b"/>
              <a:pathLst>
                <a:path w="8298" h="8070" extrusionOk="0">
                  <a:moveTo>
                    <a:pt x="4071" y="1"/>
                  </a:moveTo>
                  <a:cubicBezTo>
                    <a:pt x="1829" y="1"/>
                    <a:pt x="376" y="1373"/>
                    <a:pt x="206" y="3750"/>
                  </a:cubicBezTo>
                  <a:cubicBezTo>
                    <a:pt x="1" y="6338"/>
                    <a:pt x="1500" y="7940"/>
                    <a:pt x="4108" y="8063"/>
                  </a:cubicBezTo>
                  <a:cubicBezTo>
                    <a:pt x="4202" y="8068"/>
                    <a:pt x="4294" y="8070"/>
                    <a:pt x="4384" y="8070"/>
                  </a:cubicBezTo>
                  <a:cubicBezTo>
                    <a:pt x="6651" y="8070"/>
                    <a:pt x="7883" y="6601"/>
                    <a:pt x="8297" y="4449"/>
                  </a:cubicBezTo>
                  <a:cubicBezTo>
                    <a:pt x="8236" y="1923"/>
                    <a:pt x="7086" y="300"/>
                    <a:pt x="4683" y="33"/>
                  </a:cubicBezTo>
                  <a:cubicBezTo>
                    <a:pt x="4473" y="12"/>
                    <a:pt x="4269" y="1"/>
                    <a:pt x="4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5" name="Google Shape;675;p41">
              <a:extLst>
                <a:ext uri="{FF2B5EF4-FFF2-40B4-BE49-F238E27FC236}">
                  <a16:creationId xmlns:a16="http://schemas.microsoft.com/office/drawing/2014/main" id="{D4FF2476-8D0C-59BE-AEDB-FD1710BCAEF5}"/>
                </a:ext>
              </a:extLst>
            </p:cNvPr>
            <p:cNvSpPr/>
            <p:nvPr/>
          </p:nvSpPr>
          <p:spPr>
            <a:xfrm>
              <a:off x="10474389" y="2946410"/>
              <a:ext cx="53118" cy="52110"/>
            </a:xfrm>
            <a:custGeom>
              <a:avLst/>
              <a:gdLst/>
              <a:ahLst/>
              <a:cxnLst/>
              <a:rect l="l" t="t" r="r" b="b"/>
              <a:pathLst>
                <a:path w="8277" h="8120" extrusionOk="0">
                  <a:moveTo>
                    <a:pt x="4313" y="0"/>
                  </a:moveTo>
                  <a:cubicBezTo>
                    <a:pt x="4218" y="0"/>
                    <a:pt x="4122" y="3"/>
                    <a:pt x="4025" y="7"/>
                  </a:cubicBezTo>
                  <a:cubicBezTo>
                    <a:pt x="1417" y="110"/>
                    <a:pt x="0" y="1753"/>
                    <a:pt x="205" y="4361"/>
                  </a:cubicBezTo>
                  <a:cubicBezTo>
                    <a:pt x="370" y="6805"/>
                    <a:pt x="1992" y="7955"/>
                    <a:pt x="4415" y="8119"/>
                  </a:cubicBezTo>
                  <a:cubicBezTo>
                    <a:pt x="6736" y="7729"/>
                    <a:pt x="8276" y="6456"/>
                    <a:pt x="8235" y="4012"/>
                  </a:cubicBezTo>
                  <a:cubicBezTo>
                    <a:pt x="8195" y="1521"/>
                    <a:pt x="6748" y="0"/>
                    <a:pt x="4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6" name="Google Shape;676;p41">
              <a:extLst>
                <a:ext uri="{FF2B5EF4-FFF2-40B4-BE49-F238E27FC236}">
                  <a16:creationId xmlns:a16="http://schemas.microsoft.com/office/drawing/2014/main" id="{C236C936-2784-DD63-33E8-85036C194506}"/>
                </a:ext>
              </a:extLst>
            </p:cNvPr>
            <p:cNvSpPr/>
            <p:nvPr/>
          </p:nvSpPr>
          <p:spPr>
            <a:xfrm>
              <a:off x="9885025" y="3161133"/>
              <a:ext cx="52328" cy="51680"/>
            </a:xfrm>
            <a:custGeom>
              <a:avLst/>
              <a:gdLst/>
              <a:ahLst/>
              <a:cxnLst/>
              <a:rect l="l" t="t" r="r" b="b"/>
              <a:pathLst>
                <a:path w="8154" h="8053" extrusionOk="0">
                  <a:moveTo>
                    <a:pt x="4065" y="1"/>
                  </a:moveTo>
                  <a:cubicBezTo>
                    <a:pt x="4031" y="1"/>
                    <a:pt x="3998" y="1"/>
                    <a:pt x="3964" y="2"/>
                  </a:cubicBezTo>
                  <a:cubicBezTo>
                    <a:pt x="1623" y="43"/>
                    <a:pt x="42" y="1480"/>
                    <a:pt x="21" y="3965"/>
                  </a:cubicBezTo>
                  <a:cubicBezTo>
                    <a:pt x="1" y="6598"/>
                    <a:pt x="1579" y="8053"/>
                    <a:pt x="4065" y="8053"/>
                  </a:cubicBezTo>
                  <a:cubicBezTo>
                    <a:pt x="4100" y="8053"/>
                    <a:pt x="4134" y="8052"/>
                    <a:pt x="4169" y="8052"/>
                  </a:cubicBezTo>
                  <a:cubicBezTo>
                    <a:pt x="6551" y="8031"/>
                    <a:pt x="7948" y="6573"/>
                    <a:pt x="8153" y="4088"/>
                  </a:cubicBezTo>
                  <a:cubicBezTo>
                    <a:pt x="8011" y="1495"/>
                    <a:pt x="6530" y="1"/>
                    <a:pt x="4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7" name="Google Shape;677;p41">
              <a:extLst>
                <a:ext uri="{FF2B5EF4-FFF2-40B4-BE49-F238E27FC236}">
                  <a16:creationId xmlns:a16="http://schemas.microsoft.com/office/drawing/2014/main" id="{EE01297B-EB7C-C534-B501-472188A5DCA7}"/>
                </a:ext>
              </a:extLst>
            </p:cNvPr>
            <p:cNvSpPr/>
            <p:nvPr/>
          </p:nvSpPr>
          <p:spPr>
            <a:xfrm>
              <a:off x="10475178" y="3161133"/>
              <a:ext cx="52855" cy="51648"/>
            </a:xfrm>
            <a:custGeom>
              <a:avLst/>
              <a:gdLst/>
              <a:ahLst/>
              <a:cxnLst/>
              <a:rect l="l" t="t" r="r" b="b"/>
              <a:pathLst>
                <a:path w="8236" h="8048" extrusionOk="0">
                  <a:moveTo>
                    <a:pt x="3969" y="1"/>
                  </a:moveTo>
                  <a:cubicBezTo>
                    <a:pt x="1704" y="1"/>
                    <a:pt x="243" y="1412"/>
                    <a:pt x="0" y="3842"/>
                  </a:cubicBezTo>
                  <a:cubicBezTo>
                    <a:pt x="62" y="6306"/>
                    <a:pt x="1315" y="7867"/>
                    <a:pt x="3717" y="8031"/>
                  </a:cubicBezTo>
                  <a:cubicBezTo>
                    <a:pt x="3873" y="8042"/>
                    <a:pt x="4026" y="8048"/>
                    <a:pt x="4175" y="8048"/>
                  </a:cubicBezTo>
                  <a:cubicBezTo>
                    <a:pt x="6502" y="8048"/>
                    <a:pt x="7996" y="6701"/>
                    <a:pt x="8112" y="4211"/>
                  </a:cubicBezTo>
                  <a:cubicBezTo>
                    <a:pt x="8235" y="1542"/>
                    <a:pt x="6592" y="22"/>
                    <a:pt x="4066" y="2"/>
                  </a:cubicBezTo>
                  <a:cubicBezTo>
                    <a:pt x="4034" y="1"/>
                    <a:pt x="4001" y="1"/>
                    <a:pt x="39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8" name="Google Shape;678;p41">
              <a:extLst>
                <a:ext uri="{FF2B5EF4-FFF2-40B4-BE49-F238E27FC236}">
                  <a16:creationId xmlns:a16="http://schemas.microsoft.com/office/drawing/2014/main" id="{FDC16E8C-CDF3-B1DC-4940-B126CB9D1599}"/>
                </a:ext>
              </a:extLst>
            </p:cNvPr>
            <p:cNvSpPr/>
            <p:nvPr/>
          </p:nvSpPr>
          <p:spPr>
            <a:xfrm>
              <a:off x="10475043" y="3376088"/>
              <a:ext cx="52726" cy="51674"/>
            </a:xfrm>
            <a:custGeom>
              <a:avLst/>
              <a:gdLst/>
              <a:ahLst/>
              <a:cxnLst/>
              <a:rect l="l" t="t" r="r" b="b"/>
              <a:pathLst>
                <a:path w="8216" h="8052" extrusionOk="0">
                  <a:moveTo>
                    <a:pt x="4012" y="0"/>
                  </a:moveTo>
                  <a:cubicBezTo>
                    <a:pt x="1631" y="0"/>
                    <a:pt x="386" y="1510"/>
                    <a:pt x="1" y="3800"/>
                  </a:cubicBezTo>
                  <a:cubicBezTo>
                    <a:pt x="186" y="6408"/>
                    <a:pt x="1459" y="8030"/>
                    <a:pt x="4087" y="8051"/>
                  </a:cubicBezTo>
                  <a:cubicBezTo>
                    <a:pt x="4121" y="8052"/>
                    <a:pt x="4154" y="8052"/>
                    <a:pt x="4187" y="8052"/>
                  </a:cubicBezTo>
                  <a:cubicBezTo>
                    <a:pt x="6552" y="8052"/>
                    <a:pt x="8031" y="6601"/>
                    <a:pt x="8112" y="4231"/>
                  </a:cubicBezTo>
                  <a:cubicBezTo>
                    <a:pt x="8215" y="1623"/>
                    <a:pt x="6737" y="62"/>
                    <a:pt x="4108" y="1"/>
                  </a:cubicBezTo>
                  <a:cubicBezTo>
                    <a:pt x="4076" y="0"/>
                    <a:pt x="4044" y="0"/>
                    <a:pt x="40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9" name="Google Shape;679;p41">
              <a:extLst>
                <a:ext uri="{FF2B5EF4-FFF2-40B4-BE49-F238E27FC236}">
                  <a16:creationId xmlns:a16="http://schemas.microsoft.com/office/drawing/2014/main" id="{280B3BDB-5874-0A81-5019-D6A641A1B87D}"/>
                </a:ext>
              </a:extLst>
            </p:cNvPr>
            <p:cNvSpPr/>
            <p:nvPr/>
          </p:nvSpPr>
          <p:spPr>
            <a:xfrm>
              <a:off x="10278283" y="3375696"/>
              <a:ext cx="53118" cy="52219"/>
            </a:xfrm>
            <a:custGeom>
              <a:avLst/>
              <a:gdLst/>
              <a:ahLst/>
              <a:cxnLst/>
              <a:rect l="l" t="t" r="r" b="b"/>
              <a:pathLst>
                <a:path w="8277" h="8137" extrusionOk="0">
                  <a:moveTo>
                    <a:pt x="4354" y="0"/>
                  </a:moveTo>
                  <a:cubicBezTo>
                    <a:pt x="1602" y="82"/>
                    <a:pt x="42" y="1602"/>
                    <a:pt x="21" y="4107"/>
                  </a:cubicBezTo>
                  <a:cubicBezTo>
                    <a:pt x="1" y="6428"/>
                    <a:pt x="1459" y="8050"/>
                    <a:pt x="3923" y="8133"/>
                  </a:cubicBezTo>
                  <a:cubicBezTo>
                    <a:pt x="3996" y="8135"/>
                    <a:pt x="4067" y="8136"/>
                    <a:pt x="4138" y="8136"/>
                  </a:cubicBezTo>
                  <a:cubicBezTo>
                    <a:pt x="6438" y="8136"/>
                    <a:pt x="7912" y="6847"/>
                    <a:pt x="8071" y="4436"/>
                  </a:cubicBezTo>
                  <a:cubicBezTo>
                    <a:pt x="8277" y="1807"/>
                    <a:pt x="6839" y="370"/>
                    <a:pt x="43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40" name="Google Shape;680;p41">
              <a:extLst>
                <a:ext uri="{FF2B5EF4-FFF2-40B4-BE49-F238E27FC236}">
                  <a16:creationId xmlns:a16="http://schemas.microsoft.com/office/drawing/2014/main" id="{E5896AD5-F4E4-5707-C794-92A3C6DE20D3}"/>
                </a:ext>
              </a:extLst>
            </p:cNvPr>
            <p:cNvSpPr/>
            <p:nvPr/>
          </p:nvSpPr>
          <p:spPr>
            <a:xfrm>
              <a:off x="10081920" y="3376088"/>
              <a:ext cx="52194" cy="51802"/>
            </a:xfrm>
            <a:custGeom>
              <a:avLst/>
              <a:gdLst/>
              <a:ahLst/>
              <a:cxnLst/>
              <a:rect l="l" t="t" r="r" b="b"/>
              <a:pathLst>
                <a:path w="8133" h="8072" extrusionOk="0">
                  <a:moveTo>
                    <a:pt x="4060" y="0"/>
                  </a:moveTo>
                  <a:cubicBezTo>
                    <a:pt x="4028" y="0"/>
                    <a:pt x="3996" y="0"/>
                    <a:pt x="3964" y="1"/>
                  </a:cubicBezTo>
                  <a:cubicBezTo>
                    <a:pt x="1499" y="42"/>
                    <a:pt x="247" y="1521"/>
                    <a:pt x="0" y="3944"/>
                  </a:cubicBezTo>
                  <a:cubicBezTo>
                    <a:pt x="164" y="6531"/>
                    <a:pt x="1499" y="8072"/>
                    <a:pt x="4128" y="8072"/>
                  </a:cubicBezTo>
                  <a:cubicBezTo>
                    <a:pt x="6613" y="8051"/>
                    <a:pt x="8091" y="6449"/>
                    <a:pt x="8112" y="4129"/>
                  </a:cubicBezTo>
                  <a:cubicBezTo>
                    <a:pt x="8132" y="1673"/>
                    <a:pt x="6709" y="0"/>
                    <a:pt x="4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41" name="Google Shape;681;p41">
              <a:extLst>
                <a:ext uri="{FF2B5EF4-FFF2-40B4-BE49-F238E27FC236}">
                  <a16:creationId xmlns:a16="http://schemas.microsoft.com/office/drawing/2014/main" id="{A6E7D867-54F6-1DD4-1EC1-F3B22D6612E3}"/>
                </a:ext>
              </a:extLst>
            </p:cNvPr>
            <p:cNvSpPr/>
            <p:nvPr/>
          </p:nvSpPr>
          <p:spPr>
            <a:xfrm>
              <a:off x="9884236" y="3376043"/>
              <a:ext cx="53246" cy="51744"/>
            </a:xfrm>
            <a:custGeom>
              <a:avLst/>
              <a:gdLst/>
              <a:ahLst/>
              <a:cxnLst/>
              <a:rect l="l" t="t" r="r" b="b"/>
              <a:pathLst>
                <a:path w="8297" h="8063" extrusionOk="0">
                  <a:moveTo>
                    <a:pt x="4065" y="0"/>
                  </a:moveTo>
                  <a:cubicBezTo>
                    <a:pt x="1787" y="0"/>
                    <a:pt x="337" y="1375"/>
                    <a:pt x="185" y="3766"/>
                  </a:cubicBezTo>
                  <a:cubicBezTo>
                    <a:pt x="0" y="6374"/>
                    <a:pt x="1520" y="7955"/>
                    <a:pt x="4107" y="8058"/>
                  </a:cubicBezTo>
                  <a:cubicBezTo>
                    <a:pt x="4185" y="8061"/>
                    <a:pt x="4262" y="8063"/>
                    <a:pt x="4338" y="8063"/>
                  </a:cubicBezTo>
                  <a:cubicBezTo>
                    <a:pt x="6634" y="8063"/>
                    <a:pt x="7879" y="6564"/>
                    <a:pt x="8297" y="4238"/>
                  </a:cubicBezTo>
                  <a:cubicBezTo>
                    <a:pt x="8174" y="1918"/>
                    <a:pt x="7065" y="275"/>
                    <a:pt x="4641" y="28"/>
                  </a:cubicBezTo>
                  <a:cubicBezTo>
                    <a:pt x="4444" y="10"/>
                    <a:pt x="4251" y="0"/>
                    <a:pt x="4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id="{56301355-973C-510A-BCA4-B2473DE73FCF}"/>
              </a:ext>
            </a:extLst>
          </p:cNvPr>
          <p:cNvSpPr txBox="1"/>
          <p:nvPr/>
        </p:nvSpPr>
        <p:spPr>
          <a:xfrm>
            <a:off x="10659325" y="254177"/>
            <a:ext cx="1478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G마켓 산스 TTF Light" panose="02000000000000000000" pitchFamily="2" charset="-127"/>
                <a:ea typeface="G마켓 산스 TTF Light" panose="02000000000000000000" pitchFamily="2" charset="-127"/>
              </a:rPr>
              <a:t>www.imsf.co.kr</a:t>
            </a:r>
            <a:endParaRPr lang="en-KR" sz="1200" dirty="0">
              <a:solidFill>
                <a:schemeClr val="bg1"/>
              </a:solidFill>
              <a:latin typeface="G마켓 산스 TTF Light" panose="02000000000000000000" pitchFamily="2" charset="-127"/>
              <a:ea typeface="G마켓 산스 TTF Light" panose="02000000000000000000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9AEE82-FFFC-998F-83A1-45C61FE4BE7B}"/>
              </a:ext>
            </a:extLst>
          </p:cNvPr>
          <p:cNvSpPr txBox="1"/>
          <p:nvPr/>
        </p:nvSpPr>
        <p:spPr>
          <a:xfrm>
            <a:off x="758028" y="943901"/>
            <a:ext cx="1635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Gmarket Sans Medium" panose="02000000000000000000" pitchFamily="50" charset="-128"/>
                <a:ea typeface="Gmarket Sans Medium" panose="02000000000000000000" pitchFamily="50" charset="-128"/>
              </a:rPr>
              <a:t>가공설비 현황</a:t>
            </a:r>
            <a:endParaRPr lang="en-KR" dirty="0">
              <a:latin typeface="Gmarket Sans Medium" panose="02000000000000000000" pitchFamily="50" charset="-128"/>
              <a:ea typeface="Gmarket Sans Medium" panose="02000000000000000000" pitchFamily="50" charset="-128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9E19E98B-05F2-3CBE-E2C6-851ECC45F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1092645" y="4361920"/>
            <a:ext cx="2189161" cy="1600200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695F6A7A-8B91-A2F3-5660-AA339D74A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6619417" y="4361919"/>
            <a:ext cx="2189163" cy="1600200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28B176CE-E21A-06E8-8D3F-FCE420C6AF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8" r="41171"/>
          <a:stretch/>
        </p:blipFill>
        <p:spPr bwMode="auto">
          <a:xfrm>
            <a:off x="5090439" y="4067439"/>
            <a:ext cx="1600201" cy="2189162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Object 36">
            <a:extLst>
              <a:ext uri="{FF2B5EF4-FFF2-40B4-BE49-F238E27FC236}">
                <a16:creationId xmlns:a16="http://schemas.microsoft.com/office/drawing/2014/main" id="{8A5CCEC8-94FB-1A0D-9832-67DF43165F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4961356"/>
              </p:ext>
            </p:extLst>
          </p:nvPr>
        </p:nvGraphicFramePr>
        <p:xfrm>
          <a:off x="1150938" y="1343407"/>
          <a:ext cx="7962783" cy="2560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7353191" imgH="2524110" progId="Excel.Sheet.8">
                  <p:embed/>
                </p:oleObj>
              </mc:Choice>
              <mc:Fallback>
                <p:oleObj name="Worksheet" r:id="rId5" imgW="7353191" imgH="2524110" progId="Excel.Sheet.8">
                  <p:embed/>
                  <p:pic>
                    <p:nvPicPr>
                      <p:cNvPr id="13" name="Object 36">
                        <a:extLst>
                          <a:ext uri="{FF2B5EF4-FFF2-40B4-BE49-F238E27FC236}">
                            <a16:creationId xmlns:a16="http://schemas.microsoft.com/office/drawing/2014/main" id="{8A5CCEC8-94FB-1A0D-9832-67DF43165F88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0938" y="1343407"/>
                        <a:ext cx="7962783" cy="2560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reeform 6">
            <a:extLst>
              <a:ext uri="{FF2B5EF4-FFF2-40B4-BE49-F238E27FC236}">
                <a16:creationId xmlns:a16="http://schemas.microsoft.com/office/drawing/2014/main" id="{E60E63A7-9CFD-57CD-60DB-8CD6F3FE89F7}"/>
              </a:ext>
            </a:extLst>
          </p:cNvPr>
          <p:cNvSpPr/>
          <p:nvPr/>
        </p:nvSpPr>
        <p:spPr>
          <a:xfrm>
            <a:off x="0" y="149900"/>
            <a:ext cx="8572500" cy="471487"/>
          </a:xfrm>
          <a:custGeom>
            <a:avLst/>
            <a:gdLst>
              <a:gd name="connsiteX0" fmla="*/ 0 w 8015287"/>
              <a:gd name="connsiteY0" fmla="*/ 0 h 471487"/>
              <a:gd name="connsiteX1" fmla="*/ 7729537 w 8015287"/>
              <a:gd name="connsiteY1" fmla="*/ 0 h 471487"/>
              <a:gd name="connsiteX2" fmla="*/ 8015287 w 8015287"/>
              <a:gd name="connsiteY2" fmla="*/ 471487 h 471487"/>
              <a:gd name="connsiteX3" fmla="*/ 0 w 8015287"/>
              <a:gd name="connsiteY3" fmla="*/ 471487 h 471487"/>
              <a:gd name="connsiteX4" fmla="*/ 0 w 8015287"/>
              <a:gd name="connsiteY4" fmla="*/ 0 h 471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5287" h="471487">
                <a:moveTo>
                  <a:pt x="0" y="0"/>
                </a:moveTo>
                <a:lnTo>
                  <a:pt x="7729537" y="0"/>
                </a:lnTo>
                <a:lnTo>
                  <a:pt x="8015287" y="471487"/>
                </a:lnTo>
                <a:lnTo>
                  <a:pt x="0" y="471487"/>
                </a:lnTo>
                <a:lnTo>
                  <a:pt x="0" y="0"/>
                </a:lnTo>
                <a:close/>
              </a:path>
            </a:pathLst>
          </a:custGeom>
          <a:solidFill>
            <a:srgbClr val="000A50">
              <a:alpha val="9176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dirty="0">
                <a:latin typeface="Gmarket Sans Light" panose="02000000000000000000" pitchFamily="50" charset="-128"/>
                <a:ea typeface="Gmarket Sans Light" panose="02000000000000000000" pitchFamily="50" charset="-128"/>
              </a:rPr>
              <a:t>03 </a:t>
            </a:r>
            <a:r>
              <a:rPr lang="en-US" altLang="ko-KR" dirty="0">
                <a:latin typeface="Gmarket Sans Light" panose="02000000000000000000" pitchFamily="50" charset="-128"/>
                <a:ea typeface="Gmarket Sans Light" panose="02000000000000000000" pitchFamily="50" charset="-128"/>
              </a:rPr>
              <a:t>Facilities </a:t>
            </a:r>
            <a:endParaRPr lang="en-KR" dirty="0">
              <a:latin typeface="Gmarket Sans Light" panose="02000000000000000000" pitchFamily="50" charset="-128"/>
              <a:ea typeface="Gmarket Sans Light" panose="02000000000000000000" pitchFamily="50" charset="-128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9FDFB457-755B-A0DF-B074-5A1FC16680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434" y="4067437"/>
            <a:ext cx="1641872" cy="2189163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FCB28BA4-7A74-82D5-A83B-4BBFF3BEBE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137" y="4067437"/>
            <a:ext cx="1676448" cy="2189163"/>
          </a:xfrm>
          <a:prstGeom prst="rect">
            <a:avLst/>
          </a:prstGeom>
          <a:solidFill>
            <a:srgbClr val="000000">
              <a:shade val="95000"/>
            </a:srgbClr>
          </a:solidFill>
          <a:ln w="1905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3395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12D22D-5C29-9A55-524E-AB069027F4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8">
            <a:extLst>
              <a:ext uri="{FF2B5EF4-FFF2-40B4-BE49-F238E27FC236}">
                <a16:creationId xmlns:a16="http://schemas.microsoft.com/office/drawing/2014/main" id="{7AD5E59E-CAAC-EA83-29ED-94C8A54543BA}"/>
              </a:ext>
            </a:extLst>
          </p:cNvPr>
          <p:cNvSpPr/>
          <p:nvPr/>
        </p:nvSpPr>
        <p:spPr>
          <a:xfrm flipH="1">
            <a:off x="8258174" y="149900"/>
            <a:ext cx="8572499" cy="471487"/>
          </a:xfrm>
          <a:custGeom>
            <a:avLst/>
            <a:gdLst>
              <a:gd name="connsiteX0" fmla="*/ 0 w 8015287"/>
              <a:gd name="connsiteY0" fmla="*/ 0 h 471487"/>
              <a:gd name="connsiteX1" fmla="*/ 7729537 w 8015287"/>
              <a:gd name="connsiteY1" fmla="*/ 0 h 471487"/>
              <a:gd name="connsiteX2" fmla="*/ 8015287 w 8015287"/>
              <a:gd name="connsiteY2" fmla="*/ 471487 h 471487"/>
              <a:gd name="connsiteX3" fmla="*/ 0 w 8015287"/>
              <a:gd name="connsiteY3" fmla="*/ 471487 h 471487"/>
              <a:gd name="connsiteX4" fmla="*/ 0 w 8015287"/>
              <a:gd name="connsiteY4" fmla="*/ 0 h 471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5287" h="471487">
                <a:moveTo>
                  <a:pt x="0" y="0"/>
                </a:moveTo>
                <a:lnTo>
                  <a:pt x="7729537" y="0"/>
                </a:lnTo>
                <a:lnTo>
                  <a:pt x="8015287" y="471487"/>
                </a:lnTo>
                <a:lnTo>
                  <a:pt x="0" y="471487"/>
                </a:lnTo>
                <a:lnTo>
                  <a:pt x="0" y="0"/>
                </a:lnTo>
                <a:close/>
              </a:path>
            </a:pathLst>
          </a:custGeom>
          <a:solidFill>
            <a:srgbClr val="000A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grpSp>
        <p:nvGrpSpPr>
          <p:cNvPr id="3" name="Google Shape;661;p41">
            <a:extLst>
              <a:ext uri="{FF2B5EF4-FFF2-40B4-BE49-F238E27FC236}">
                <a16:creationId xmlns:a16="http://schemas.microsoft.com/office/drawing/2014/main" id="{D881A859-565A-6DB8-ED4A-502A127848C8}"/>
              </a:ext>
            </a:extLst>
          </p:cNvPr>
          <p:cNvGrpSpPr/>
          <p:nvPr/>
        </p:nvGrpSpPr>
        <p:grpSpPr>
          <a:xfrm>
            <a:off x="10790169" y="1076740"/>
            <a:ext cx="644323" cy="911522"/>
            <a:chOff x="9884101" y="2516393"/>
            <a:chExt cx="644323" cy="911522"/>
          </a:xfrm>
          <a:gradFill>
            <a:gsLst>
              <a:gs pos="33000">
                <a:srgbClr val="86A3C2"/>
              </a:gs>
              <a:gs pos="0">
                <a:schemeClr val="bg1">
                  <a:lumMod val="85000"/>
                </a:schemeClr>
              </a:gs>
              <a:gs pos="100000">
                <a:srgbClr val="000A50"/>
              </a:gs>
            </a:gsLst>
            <a:lin ang="5400000" scaled="1"/>
          </a:gradFill>
        </p:grpSpPr>
        <p:sp>
          <p:nvSpPr>
            <p:cNvPr id="8" name="Google Shape;662;p41">
              <a:extLst>
                <a:ext uri="{FF2B5EF4-FFF2-40B4-BE49-F238E27FC236}">
                  <a16:creationId xmlns:a16="http://schemas.microsoft.com/office/drawing/2014/main" id="{87F2955A-FD59-CF24-E112-25FF0064583B}"/>
                </a:ext>
              </a:extLst>
            </p:cNvPr>
            <p:cNvSpPr/>
            <p:nvPr/>
          </p:nvSpPr>
          <p:spPr>
            <a:xfrm>
              <a:off x="10082049" y="2731495"/>
              <a:ext cx="52059" cy="51680"/>
            </a:xfrm>
            <a:custGeom>
              <a:avLst/>
              <a:gdLst/>
              <a:ahLst/>
              <a:cxnLst/>
              <a:rect l="l" t="t" r="r" b="b"/>
              <a:pathLst>
                <a:path w="8112" h="8053" extrusionOk="0">
                  <a:moveTo>
                    <a:pt x="4066" y="0"/>
                  </a:moveTo>
                  <a:cubicBezTo>
                    <a:pt x="4019" y="0"/>
                    <a:pt x="3971" y="1"/>
                    <a:pt x="3923" y="2"/>
                  </a:cubicBezTo>
                  <a:cubicBezTo>
                    <a:pt x="1561" y="43"/>
                    <a:pt x="124" y="1439"/>
                    <a:pt x="1" y="4006"/>
                  </a:cubicBezTo>
                  <a:cubicBezTo>
                    <a:pt x="82" y="6596"/>
                    <a:pt x="1581" y="8052"/>
                    <a:pt x="4076" y="8052"/>
                  </a:cubicBezTo>
                  <a:cubicBezTo>
                    <a:pt x="4093" y="8052"/>
                    <a:pt x="4111" y="8052"/>
                    <a:pt x="4128" y="8052"/>
                  </a:cubicBezTo>
                  <a:cubicBezTo>
                    <a:pt x="6531" y="8032"/>
                    <a:pt x="8071" y="6471"/>
                    <a:pt x="8092" y="4089"/>
                  </a:cubicBezTo>
                  <a:cubicBezTo>
                    <a:pt x="8112" y="1590"/>
                    <a:pt x="6570" y="0"/>
                    <a:pt x="4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9" name="Google Shape;663;p41">
              <a:extLst>
                <a:ext uri="{FF2B5EF4-FFF2-40B4-BE49-F238E27FC236}">
                  <a16:creationId xmlns:a16="http://schemas.microsoft.com/office/drawing/2014/main" id="{B325BBCD-0C15-762D-9D4C-C1CCD5601774}"/>
                </a:ext>
              </a:extLst>
            </p:cNvPr>
            <p:cNvSpPr/>
            <p:nvPr/>
          </p:nvSpPr>
          <p:spPr>
            <a:xfrm>
              <a:off x="10278289" y="2731443"/>
              <a:ext cx="52059" cy="51616"/>
            </a:xfrm>
            <a:custGeom>
              <a:avLst/>
              <a:gdLst/>
              <a:ahLst/>
              <a:cxnLst/>
              <a:rect l="l" t="t" r="r" b="b"/>
              <a:pathLst>
                <a:path w="8112" h="8043" extrusionOk="0">
                  <a:moveTo>
                    <a:pt x="3987" y="1"/>
                  </a:moveTo>
                  <a:cubicBezTo>
                    <a:pt x="1586" y="1"/>
                    <a:pt x="60" y="1535"/>
                    <a:pt x="41" y="3973"/>
                  </a:cubicBezTo>
                  <a:cubicBezTo>
                    <a:pt x="1" y="6457"/>
                    <a:pt x="1563" y="8043"/>
                    <a:pt x="4041" y="8043"/>
                  </a:cubicBezTo>
                  <a:cubicBezTo>
                    <a:pt x="4104" y="8043"/>
                    <a:pt x="4167" y="8042"/>
                    <a:pt x="4230" y="8040"/>
                  </a:cubicBezTo>
                  <a:cubicBezTo>
                    <a:pt x="6592" y="7978"/>
                    <a:pt x="8009" y="6561"/>
                    <a:pt x="8111" y="4076"/>
                  </a:cubicBezTo>
                  <a:cubicBezTo>
                    <a:pt x="8070" y="1571"/>
                    <a:pt x="6694" y="133"/>
                    <a:pt x="4312" y="10"/>
                  </a:cubicBezTo>
                  <a:cubicBezTo>
                    <a:pt x="4202" y="4"/>
                    <a:pt x="4094" y="1"/>
                    <a:pt x="39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24" name="Google Shape;664;p41">
              <a:extLst>
                <a:ext uri="{FF2B5EF4-FFF2-40B4-BE49-F238E27FC236}">
                  <a16:creationId xmlns:a16="http://schemas.microsoft.com/office/drawing/2014/main" id="{98F3628A-F2BF-7498-F484-BA44099EB7D6}"/>
                </a:ext>
              </a:extLst>
            </p:cNvPr>
            <p:cNvSpPr/>
            <p:nvPr/>
          </p:nvSpPr>
          <p:spPr>
            <a:xfrm>
              <a:off x="10082049" y="3161133"/>
              <a:ext cx="52322" cy="51738"/>
            </a:xfrm>
            <a:custGeom>
              <a:avLst/>
              <a:gdLst/>
              <a:ahLst/>
              <a:cxnLst/>
              <a:rect l="l" t="t" r="r" b="b"/>
              <a:pathLst>
                <a:path w="8153" h="8062" extrusionOk="0">
                  <a:moveTo>
                    <a:pt x="4039" y="1"/>
                  </a:moveTo>
                  <a:cubicBezTo>
                    <a:pt x="4007" y="1"/>
                    <a:pt x="3976" y="1"/>
                    <a:pt x="3944" y="2"/>
                  </a:cubicBezTo>
                  <a:cubicBezTo>
                    <a:pt x="1582" y="43"/>
                    <a:pt x="144" y="1460"/>
                    <a:pt x="1" y="4109"/>
                  </a:cubicBezTo>
                  <a:cubicBezTo>
                    <a:pt x="62" y="6409"/>
                    <a:pt x="1356" y="7908"/>
                    <a:pt x="3759" y="8052"/>
                  </a:cubicBezTo>
                  <a:cubicBezTo>
                    <a:pt x="3872" y="8058"/>
                    <a:pt x="3984" y="8061"/>
                    <a:pt x="4094" y="8061"/>
                  </a:cubicBezTo>
                  <a:cubicBezTo>
                    <a:pt x="6509" y="8061"/>
                    <a:pt x="8033" y="6565"/>
                    <a:pt x="8092" y="4129"/>
                  </a:cubicBezTo>
                  <a:cubicBezTo>
                    <a:pt x="8153" y="1614"/>
                    <a:pt x="6571" y="1"/>
                    <a:pt x="40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25" name="Google Shape;665;p41">
              <a:extLst>
                <a:ext uri="{FF2B5EF4-FFF2-40B4-BE49-F238E27FC236}">
                  <a16:creationId xmlns:a16="http://schemas.microsoft.com/office/drawing/2014/main" id="{D10D45F3-66A4-9261-DE76-0E3E4427138E}"/>
                </a:ext>
              </a:extLst>
            </p:cNvPr>
            <p:cNvSpPr/>
            <p:nvPr/>
          </p:nvSpPr>
          <p:spPr>
            <a:xfrm>
              <a:off x="10278418" y="3161095"/>
              <a:ext cx="52059" cy="51731"/>
            </a:xfrm>
            <a:custGeom>
              <a:avLst/>
              <a:gdLst/>
              <a:ahLst/>
              <a:cxnLst/>
              <a:rect l="l" t="t" r="r" b="b"/>
              <a:pathLst>
                <a:path w="8112" h="8061" extrusionOk="0">
                  <a:moveTo>
                    <a:pt x="4013" y="1"/>
                  </a:moveTo>
                  <a:cubicBezTo>
                    <a:pt x="1586" y="1"/>
                    <a:pt x="41" y="1558"/>
                    <a:pt x="21" y="4012"/>
                  </a:cubicBezTo>
                  <a:cubicBezTo>
                    <a:pt x="1" y="6495"/>
                    <a:pt x="1543" y="8061"/>
                    <a:pt x="4019" y="8061"/>
                  </a:cubicBezTo>
                  <a:cubicBezTo>
                    <a:pt x="4082" y="8061"/>
                    <a:pt x="4146" y="8060"/>
                    <a:pt x="4210" y="8058"/>
                  </a:cubicBezTo>
                  <a:cubicBezTo>
                    <a:pt x="6592" y="7996"/>
                    <a:pt x="7989" y="6579"/>
                    <a:pt x="8091" y="4115"/>
                  </a:cubicBezTo>
                  <a:lnTo>
                    <a:pt x="8112" y="4115"/>
                  </a:lnTo>
                  <a:cubicBezTo>
                    <a:pt x="8050" y="1589"/>
                    <a:pt x="6654" y="131"/>
                    <a:pt x="4292" y="8"/>
                  </a:cubicBezTo>
                  <a:cubicBezTo>
                    <a:pt x="4198" y="3"/>
                    <a:pt x="4105" y="1"/>
                    <a:pt x="4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26" name="Google Shape;666;p41">
              <a:extLst>
                <a:ext uri="{FF2B5EF4-FFF2-40B4-BE49-F238E27FC236}">
                  <a16:creationId xmlns:a16="http://schemas.microsoft.com/office/drawing/2014/main" id="{404B50A9-3051-E9E1-D5EA-D6A9AB3E9410}"/>
                </a:ext>
              </a:extLst>
            </p:cNvPr>
            <p:cNvSpPr/>
            <p:nvPr/>
          </p:nvSpPr>
          <p:spPr>
            <a:xfrm>
              <a:off x="10081920" y="2516393"/>
              <a:ext cx="52059" cy="51860"/>
            </a:xfrm>
            <a:custGeom>
              <a:avLst/>
              <a:gdLst/>
              <a:ahLst/>
              <a:cxnLst/>
              <a:rect l="l" t="t" r="r" b="b"/>
              <a:pathLst>
                <a:path w="8112" h="8081" extrusionOk="0">
                  <a:moveTo>
                    <a:pt x="4095" y="1"/>
                  </a:moveTo>
                  <a:cubicBezTo>
                    <a:pt x="4018" y="1"/>
                    <a:pt x="3940" y="2"/>
                    <a:pt x="3861" y="5"/>
                  </a:cubicBezTo>
                  <a:cubicBezTo>
                    <a:pt x="1397" y="108"/>
                    <a:pt x="164" y="1627"/>
                    <a:pt x="0" y="4051"/>
                  </a:cubicBezTo>
                  <a:cubicBezTo>
                    <a:pt x="185" y="6474"/>
                    <a:pt x="1417" y="7973"/>
                    <a:pt x="3881" y="8076"/>
                  </a:cubicBezTo>
                  <a:cubicBezTo>
                    <a:pt x="3960" y="8079"/>
                    <a:pt x="4038" y="8080"/>
                    <a:pt x="4115" y="8080"/>
                  </a:cubicBezTo>
                  <a:cubicBezTo>
                    <a:pt x="6661" y="8080"/>
                    <a:pt x="8112" y="6443"/>
                    <a:pt x="8112" y="4051"/>
                  </a:cubicBezTo>
                  <a:cubicBezTo>
                    <a:pt x="8112" y="1620"/>
                    <a:pt x="6623" y="1"/>
                    <a:pt x="40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27" name="Google Shape;667;p41">
              <a:extLst>
                <a:ext uri="{FF2B5EF4-FFF2-40B4-BE49-F238E27FC236}">
                  <a16:creationId xmlns:a16="http://schemas.microsoft.com/office/drawing/2014/main" id="{5E6A0BAF-39C5-D3E8-F13A-CB9A6707294A}"/>
                </a:ext>
              </a:extLst>
            </p:cNvPr>
            <p:cNvSpPr/>
            <p:nvPr/>
          </p:nvSpPr>
          <p:spPr>
            <a:xfrm>
              <a:off x="10277891" y="2516418"/>
              <a:ext cx="52848" cy="52328"/>
            </a:xfrm>
            <a:custGeom>
              <a:avLst/>
              <a:gdLst/>
              <a:ahLst/>
              <a:cxnLst/>
              <a:rect l="l" t="t" r="r" b="b"/>
              <a:pathLst>
                <a:path w="8235" h="8154" extrusionOk="0">
                  <a:moveTo>
                    <a:pt x="4074" y="0"/>
                  </a:moveTo>
                  <a:cubicBezTo>
                    <a:pt x="1627" y="0"/>
                    <a:pt x="204" y="1571"/>
                    <a:pt x="103" y="3862"/>
                  </a:cubicBezTo>
                  <a:cubicBezTo>
                    <a:pt x="0" y="6388"/>
                    <a:pt x="1520" y="7907"/>
                    <a:pt x="4148" y="8154"/>
                  </a:cubicBezTo>
                  <a:cubicBezTo>
                    <a:pt x="6551" y="7907"/>
                    <a:pt x="8091" y="6716"/>
                    <a:pt x="8153" y="4232"/>
                  </a:cubicBezTo>
                  <a:cubicBezTo>
                    <a:pt x="8235" y="1603"/>
                    <a:pt x="6797" y="63"/>
                    <a:pt x="4169" y="1"/>
                  </a:cubicBezTo>
                  <a:cubicBezTo>
                    <a:pt x="4137" y="1"/>
                    <a:pt x="4105" y="0"/>
                    <a:pt x="4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28" name="Google Shape;668;p41">
              <a:extLst>
                <a:ext uri="{FF2B5EF4-FFF2-40B4-BE49-F238E27FC236}">
                  <a16:creationId xmlns:a16="http://schemas.microsoft.com/office/drawing/2014/main" id="{3CEA8B23-60AD-DE52-5DD9-D8351D377D3C}"/>
                </a:ext>
              </a:extLst>
            </p:cNvPr>
            <p:cNvSpPr/>
            <p:nvPr/>
          </p:nvSpPr>
          <p:spPr>
            <a:xfrm>
              <a:off x="9885160" y="2731501"/>
              <a:ext cx="52194" cy="51674"/>
            </a:xfrm>
            <a:custGeom>
              <a:avLst/>
              <a:gdLst/>
              <a:ahLst/>
              <a:cxnLst/>
              <a:rect l="l" t="t" r="r" b="b"/>
              <a:pathLst>
                <a:path w="8133" h="8052" extrusionOk="0">
                  <a:moveTo>
                    <a:pt x="4064" y="0"/>
                  </a:moveTo>
                  <a:cubicBezTo>
                    <a:pt x="1598" y="0"/>
                    <a:pt x="0" y="1435"/>
                    <a:pt x="0" y="4067"/>
                  </a:cubicBezTo>
                  <a:cubicBezTo>
                    <a:pt x="0" y="6552"/>
                    <a:pt x="1561" y="7989"/>
                    <a:pt x="3922" y="8051"/>
                  </a:cubicBezTo>
                  <a:cubicBezTo>
                    <a:pt x="3957" y="8052"/>
                    <a:pt x="3991" y="8052"/>
                    <a:pt x="4025" y="8052"/>
                  </a:cubicBezTo>
                  <a:cubicBezTo>
                    <a:pt x="6509" y="8052"/>
                    <a:pt x="7970" y="6578"/>
                    <a:pt x="8132" y="4005"/>
                  </a:cubicBezTo>
                  <a:cubicBezTo>
                    <a:pt x="7947" y="1500"/>
                    <a:pt x="6530" y="42"/>
                    <a:pt x="4169" y="1"/>
                  </a:cubicBezTo>
                  <a:cubicBezTo>
                    <a:pt x="4134" y="0"/>
                    <a:pt x="4099" y="0"/>
                    <a:pt x="40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29" name="Google Shape;669;p41">
              <a:extLst>
                <a:ext uri="{FF2B5EF4-FFF2-40B4-BE49-F238E27FC236}">
                  <a16:creationId xmlns:a16="http://schemas.microsoft.com/office/drawing/2014/main" id="{00ACDF89-8C45-56DC-B9EF-8FEA0A79FFF5}"/>
                </a:ext>
              </a:extLst>
            </p:cNvPr>
            <p:cNvSpPr/>
            <p:nvPr/>
          </p:nvSpPr>
          <p:spPr>
            <a:xfrm>
              <a:off x="10474915" y="2730846"/>
              <a:ext cx="52983" cy="52328"/>
            </a:xfrm>
            <a:custGeom>
              <a:avLst/>
              <a:gdLst/>
              <a:ahLst/>
              <a:cxnLst/>
              <a:rect l="l" t="t" r="r" b="b"/>
              <a:pathLst>
                <a:path w="8256" h="8154" extrusionOk="0">
                  <a:moveTo>
                    <a:pt x="4107" y="0"/>
                  </a:moveTo>
                  <a:cubicBezTo>
                    <a:pt x="1807" y="329"/>
                    <a:pt x="165" y="1397"/>
                    <a:pt x="82" y="3923"/>
                  </a:cubicBezTo>
                  <a:cubicBezTo>
                    <a:pt x="0" y="6613"/>
                    <a:pt x="1582" y="8112"/>
                    <a:pt x="4107" y="8153"/>
                  </a:cubicBezTo>
                  <a:cubicBezTo>
                    <a:pt x="4140" y="8154"/>
                    <a:pt x="4173" y="8154"/>
                    <a:pt x="4206" y="8154"/>
                  </a:cubicBezTo>
                  <a:cubicBezTo>
                    <a:pt x="6494" y="8154"/>
                    <a:pt x="8072" y="6742"/>
                    <a:pt x="8153" y="4313"/>
                  </a:cubicBezTo>
                  <a:cubicBezTo>
                    <a:pt x="8256" y="1643"/>
                    <a:pt x="6654" y="349"/>
                    <a:pt x="41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0" name="Google Shape;670;p41">
              <a:extLst>
                <a:ext uri="{FF2B5EF4-FFF2-40B4-BE49-F238E27FC236}">
                  <a16:creationId xmlns:a16="http://schemas.microsoft.com/office/drawing/2014/main" id="{0B75A1BE-54B5-F06A-8A23-D0829EF76447}"/>
                </a:ext>
              </a:extLst>
            </p:cNvPr>
            <p:cNvSpPr/>
            <p:nvPr/>
          </p:nvSpPr>
          <p:spPr>
            <a:xfrm>
              <a:off x="10081259" y="2945794"/>
              <a:ext cx="52855" cy="52335"/>
            </a:xfrm>
            <a:custGeom>
              <a:avLst/>
              <a:gdLst/>
              <a:ahLst/>
              <a:cxnLst/>
              <a:rect l="l" t="t" r="r" b="b"/>
              <a:pathLst>
                <a:path w="8236" h="8155" extrusionOk="0">
                  <a:moveTo>
                    <a:pt x="3943" y="1"/>
                  </a:moveTo>
                  <a:cubicBezTo>
                    <a:pt x="1459" y="370"/>
                    <a:pt x="0" y="1767"/>
                    <a:pt x="165" y="4416"/>
                  </a:cubicBezTo>
                  <a:cubicBezTo>
                    <a:pt x="327" y="6843"/>
                    <a:pt x="1803" y="8154"/>
                    <a:pt x="4182" y="8154"/>
                  </a:cubicBezTo>
                  <a:cubicBezTo>
                    <a:pt x="4219" y="8154"/>
                    <a:pt x="4255" y="8154"/>
                    <a:pt x="4292" y="8153"/>
                  </a:cubicBezTo>
                  <a:cubicBezTo>
                    <a:pt x="6777" y="8092"/>
                    <a:pt x="8215" y="6469"/>
                    <a:pt x="8215" y="4169"/>
                  </a:cubicBezTo>
                  <a:cubicBezTo>
                    <a:pt x="8235" y="1643"/>
                    <a:pt x="6675" y="144"/>
                    <a:pt x="39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1" name="Google Shape;671;p41">
              <a:extLst>
                <a:ext uri="{FF2B5EF4-FFF2-40B4-BE49-F238E27FC236}">
                  <a16:creationId xmlns:a16="http://schemas.microsoft.com/office/drawing/2014/main" id="{024433F6-0927-EB4A-B651-83ADB4A12C3D}"/>
                </a:ext>
              </a:extLst>
            </p:cNvPr>
            <p:cNvSpPr/>
            <p:nvPr/>
          </p:nvSpPr>
          <p:spPr>
            <a:xfrm>
              <a:off x="10278155" y="2946320"/>
              <a:ext cx="52457" cy="51802"/>
            </a:xfrm>
            <a:custGeom>
              <a:avLst/>
              <a:gdLst/>
              <a:ahLst/>
              <a:cxnLst/>
              <a:rect l="l" t="t" r="r" b="b"/>
              <a:pathLst>
                <a:path w="8174" h="8072" extrusionOk="0">
                  <a:moveTo>
                    <a:pt x="4148" y="1"/>
                  </a:moveTo>
                  <a:cubicBezTo>
                    <a:pt x="1458" y="1"/>
                    <a:pt x="0" y="1685"/>
                    <a:pt x="62" y="4170"/>
                  </a:cubicBezTo>
                  <a:cubicBezTo>
                    <a:pt x="123" y="6475"/>
                    <a:pt x="1583" y="8072"/>
                    <a:pt x="4040" y="8072"/>
                  </a:cubicBezTo>
                  <a:cubicBezTo>
                    <a:pt x="4055" y="8072"/>
                    <a:pt x="4071" y="8072"/>
                    <a:pt x="4087" y="8071"/>
                  </a:cubicBezTo>
                  <a:cubicBezTo>
                    <a:pt x="6736" y="8051"/>
                    <a:pt x="8030" y="6470"/>
                    <a:pt x="8173" y="3903"/>
                  </a:cubicBezTo>
                  <a:cubicBezTo>
                    <a:pt x="7906" y="1459"/>
                    <a:pt x="6613" y="1"/>
                    <a:pt x="41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2" name="Google Shape;672;p41">
              <a:extLst>
                <a:ext uri="{FF2B5EF4-FFF2-40B4-BE49-F238E27FC236}">
                  <a16:creationId xmlns:a16="http://schemas.microsoft.com/office/drawing/2014/main" id="{4A2DA52A-76E0-5371-B6F9-5D3CA1D66987}"/>
                </a:ext>
              </a:extLst>
            </p:cNvPr>
            <p:cNvSpPr/>
            <p:nvPr/>
          </p:nvSpPr>
          <p:spPr>
            <a:xfrm>
              <a:off x="9884762" y="2516553"/>
              <a:ext cx="52720" cy="51667"/>
            </a:xfrm>
            <a:custGeom>
              <a:avLst/>
              <a:gdLst/>
              <a:ahLst/>
              <a:cxnLst/>
              <a:rect l="l" t="t" r="r" b="b"/>
              <a:pathLst>
                <a:path w="8215" h="8051" extrusionOk="0">
                  <a:moveTo>
                    <a:pt x="4087" y="1"/>
                  </a:moveTo>
                  <a:cubicBezTo>
                    <a:pt x="1664" y="1"/>
                    <a:pt x="144" y="1438"/>
                    <a:pt x="83" y="3861"/>
                  </a:cubicBezTo>
                  <a:cubicBezTo>
                    <a:pt x="0" y="6470"/>
                    <a:pt x="1520" y="8030"/>
                    <a:pt x="4128" y="8051"/>
                  </a:cubicBezTo>
                  <a:cubicBezTo>
                    <a:pt x="4144" y="8051"/>
                    <a:pt x="4161" y="8051"/>
                    <a:pt x="4177" y="8051"/>
                  </a:cubicBezTo>
                  <a:cubicBezTo>
                    <a:pt x="6589" y="8051"/>
                    <a:pt x="7848" y="6536"/>
                    <a:pt x="8215" y="4211"/>
                  </a:cubicBezTo>
                  <a:cubicBezTo>
                    <a:pt x="8009" y="1623"/>
                    <a:pt x="6716" y="1"/>
                    <a:pt x="40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3" name="Google Shape;673;p41">
              <a:extLst>
                <a:ext uri="{FF2B5EF4-FFF2-40B4-BE49-F238E27FC236}">
                  <a16:creationId xmlns:a16="http://schemas.microsoft.com/office/drawing/2014/main" id="{DFAD062E-0ED1-957F-EB10-4F47D581D76A}"/>
                </a:ext>
              </a:extLst>
            </p:cNvPr>
            <p:cNvSpPr/>
            <p:nvPr/>
          </p:nvSpPr>
          <p:spPr>
            <a:xfrm>
              <a:off x="10475178" y="2516508"/>
              <a:ext cx="53246" cy="51789"/>
            </a:xfrm>
            <a:custGeom>
              <a:avLst/>
              <a:gdLst/>
              <a:ahLst/>
              <a:cxnLst/>
              <a:rect l="l" t="t" r="r" b="b"/>
              <a:pathLst>
                <a:path w="8297" h="8070" extrusionOk="0">
                  <a:moveTo>
                    <a:pt x="3913" y="1"/>
                  </a:moveTo>
                  <a:cubicBezTo>
                    <a:pt x="1646" y="1"/>
                    <a:pt x="415" y="1469"/>
                    <a:pt x="0" y="3622"/>
                  </a:cubicBezTo>
                  <a:cubicBezTo>
                    <a:pt x="41" y="6148"/>
                    <a:pt x="1191" y="7770"/>
                    <a:pt x="3594" y="8037"/>
                  </a:cubicBezTo>
                  <a:cubicBezTo>
                    <a:pt x="3806" y="8059"/>
                    <a:pt x="4011" y="8070"/>
                    <a:pt x="4211" y="8070"/>
                  </a:cubicBezTo>
                  <a:cubicBezTo>
                    <a:pt x="6466" y="8070"/>
                    <a:pt x="7903" y="6698"/>
                    <a:pt x="8091" y="4320"/>
                  </a:cubicBezTo>
                  <a:cubicBezTo>
                    <a:pt x="8297" y="1733"/>
                    <a:pt x="6798" y="131"/>
                    <a:pt x="4190" y="8"/>
                  </a:cubicBezTo>
                  <a:cubicBezTo>
                    <a:pt x="4096" y="3"/>
                    <a:pt x="4004" y="1"/>
                    <a:pt x="39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4" name="Google Shape;674;p41">
              <a:extLst>
                <a:ext uri="{FF2B5EF4-FFF2-40B4-BE49-F238E27FC236}">
                  <a16:creationId xmlns:a16="http://schemas.microsoft.com/office/drawing/2014/main" id="{4AA983DE-DF61-5024-30F9-4E87CF76223F}"/>
                </a:ext>
              </a:extLst>
            </p:cNvPr>
            <p:cNvSpPr/>
            <p:nvPr/>
          </p:nvSpPr>
          <p:spPr>
            <a:xfrm>
              <a:off x="9884101" y="2946243"/>
              <a:ext cx="53252" cy="51789"/>
            </a:xfrm>
            <a:custGeom>
              <a:avLst/>
              <a:gdLst/>
              <a:ahLst/>
              <a:cxnLst/>
              <a:rect l="l" t="t" r="r" b="b"/>
              <a:pathLst>
                <a:path w="8298" h="8070" extrusionOk="0">
                  <a:moveTo>
                    <a:pt x="4071" y="1"/>
                  </a:moveTo>
                  <a:cubicBezTo>
                    <a:pt x="1829" y="1"/>
                    <a:pt x="376" y="1373"/>
                    <a:pt x="206" y="3750"/>
                  </a:cubicBezTo>
                  <a:cubicBezTo>
                    <a:pt x="1" y="6338"/>
                    <a:pt x="1500" y="7940"/>
                    <a:pt x="4108" y="8063"/>
                  </a:cubicBezTo>
                  <a:cubicBezTo>
                    <a:pt x="4202" y="8068"/>
                    <a:pt x="4294" y="8070"/>
                    <a:pt x="4384" y="8070"/>
                  </a:cubicBezTo>
                  <a:cubicBezTo>
                    <a:pt x="6651" y="8070"/>
                    <a:pt x="7883" y="6601"/>
                    <a:pt x="8297" y="4449"/>
                  </a:cubicBezTo>
                  <a:cubicBezTo>
                    <a:pt x="8236" y="1923"/>
                    <a:pt x="7086" y="300"/>
                    <a:pt x="4683" y="33"/>
                  </a:cubicBezTo>
                  <a:cubicBezTo>
                    <a:pt x="4473" y="12"/>
                    <a:pt x="4269" y="1"/>
                    <a:pt x="4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5" name="Google Shape;675;p41">
              <a:extLst>
                <a:ext uri="{FF2B5EF4-FFF2-40B4-BE49-F238E27FC236}">
                  <a16:creationId xmlns:a16="http://schemas.microsoft.com/office/drawing/2014/main" id="{6C601EEC-797C-B664-D88A-0D0A766FFC35}"/>
                </a:ext>
              </a:extLst>
            </p:cNvPr>
            <p:cNvSpPr/>
            <p:nvPr/>
          </p:nvSpPr>
          <p:spPr>
            <a:xfrm>
              <a:off x="10474389" y="2946410"/>
              <a:ext cx="53118" cy="52110"/>
            </a:xfrm>
            <a:custGeom>
              <a:avLst/>
              <a:gdLst/>
              <a:ahLst/>
              <a:cxnLst/>
              <a:rect l="l" t="t" r="r" b="b"/>
              <a:pathLst>
                <a:path w="8277" h="8120" extrusionOk="0">
                  <a:moveTo>
                    <a:pt x="4313" y="0"/>
                  </a:moveTo>
                  <a:cubicBezTo>
                    <a:pt x="4218" y="0"/>
                    <a:pt x="4122" y="3"/>
                    <a:pt x="4025" y="7"/>
                  </a:cubicBezTo>
                  <a:cubicBezTo>
                    <a:pt x="1417" y="110"/>
                    <a:pt x="0" y="1753"/>
                    <a:pt x="205" y="4361"/>
                  </a:cubicBezTo>
                  <a:cubicBezTo>
                    <a:pt x="370" y="6805"/>
                    <a:pt x="1992" y="7955"/>
                    <a:pt x="4415" y="8119"/>
                  </a:cubicBezTo>
                  <a:cubicBezTo>
                    <a:pt x="6736" y="7729"/>
                    <a:pt x="8276" y="6456"/>
                    <a:pt x="8235" y="4012"/>
                  </a:cubicBezTo>
                  <a:cubicBezTo>
                    <a:pt x="8195" y="1521"/>
                    <a:pt x="6748" y="0"/>
                    <a:pt x="4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6" name="Google Shape;676;p41">
              <a:extLst>
                <a:ext uri="{FF2B5EF4-FFF2-40B4-BE49-F238E27FC236}">
                  <a16:creationId xmlns:a16="http://schemas.microsoft.com/office/drawing/2014/main" id="{C5D516E7-2925-611D-6968-D46CEC033E4C}"/>
                </a:ext>
              </a:extLst>
            </p:cNvPr>
            <p:cNvSpPr/>
            <p:nvPr/>
          </p:nvSpPr>
          <p:spPr>
            <a:xfrm>
              <a:off x="9885025" y="3161133"/>
              <a:ext cx="52328" cy="51680"/>
            </a:xfrm>
            <a:custGeom>
              <a:avLst/>
              <a:gdLst/>
              <a:ahLst/>
              <a:cxnLst/>
              <a:rect l="l" t="t" r="r" b="b"/>
              <a:pathLst>
                <a:path w="8154" h="8053" extrusionOk="0">
                  <a:moveTo>
                    <a:pt x="4065" y="1"/>
                  </a:moveTo>
                  <a:cubicBezTo>
                    <a:pt x="4031" y="1"/>
                    <a:pt x="3998" y="1"/>
                    <a:pt x="3964" y="2"/>
                  </a:cubicBezTo>
                  <a:cubicBezTo>
                    <a:pt x="1623" y="43"/>
                    <a:pt x="42" y="1480"/>
                    <a:pt x="21" y="3965"/>
                  </a:cubicBezTo>
                  <a:cubicBezTo>
                    <a:pt x="1" y="6598"/>
                    <a:pt x="1579" y="8053"/>
                    <a:pt x="4065" y="8053"/>
                  </a:cubicBezTo>
                  <a:cubicBezTo>
                    <a:pt x="4100" y="8053"/>
                    <a:pt x="4134" y="8052"/>
                    <a:pt x="4169" y="8052"/>
                  </a:cubicBezTo>
                  <a:cubicBezTo>
                    <a:pt x="6551" y="8031"/>
                    <a:pt x="7948" y="6573"/>
                    <a:pt x="8153" y="4088"/>
                  </a:cubicBezTo>
                  <a:cubicBezTo>
                    <a:pt x="8011" y="1495"/>
                    <a:pt x="6530" y="1"/>
                    <a:pt x="4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7" name="Google Shape;677;p41">
              <a:extLst>
                <a:ext uri="{FF2B5EF4-FFF2-40B4-BE49-F238E27FC236}">
                  <a16:creationId xmlns:a16="http://schemas.microsoft.com/office/drawing/2014/main" id="{87B1E2E8-CF98-1183-73F0-A047E4CAB129}"/>
                </a:ext>
              </a:extLst>
            </p:cNvPr>
            <p:cNvSpPr/>
            <p:nvPr/>
          </p:nvSpPr>
          <p:spPr>
            <a:xfrm>
              <a:off x="10475178" y="3161133"/>
              <a:ext cx="52855" cy="51648"/>
            </a:xfrm>
            <a:custGeom>
              <a:avLst/>
              <a:gdLst/>
              <a:ahLst/>
              <a:cxnLst/>
              <a:rect l="l" t="t" r="r" b="b"/>
              <a:pathLst>
                <a:path w="8236" h="8048" extrusionOk="0">
                  <a:moveTo>
                    <a:pt x="3969" y="1"/>
                  </a:moveTo>
                  <a:cubicBezTo>
                    <a:pt x="1704" y="1"/>
                    <a:pt x="243" y="1412"/>
                    <a:pt x="0" y="3842"/>
                  </a:cubicBezTo>
                  <a:cubicBezTo>
                    <a:pt x="62" y="6306"/>
                    <a:pt x="1315" y="7867"/>
                    <a:pt x="3717" y="8031"/>
                  </a:cubicBezTo>
                  <a:cubicBezTo>
                    <a:pt x="3873" y="8042"/>
                    <a:pt x="4026" y="8048"/>
                    <a:pt x="4175" y="8048"/>
                  </a:cubicBezTo>
                  <a:cubicBezTo>
                    <a:pt x="6502" y="8048"/>
                    <a:pt x="7996" y="6701"/>
                    <a:pt x="8112" y="4211"/>
                  </a:cubicBezTo>
                  <a:cubicBezTo>
                    <a:pt x="8235" y="1542"/>
                    <a:pt x="6592" y="22"/>
                    <a:pt x="4066" y="2"/>
                  </a:cubicBezTo>
                  <a:cubicBezTo>
                    <a:pt x="4034" y="1"/>
                    <a:pt x="4001" y="1"/>
                    <a:pt x="39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8" name="Google Shape;678;p41">
              <a:extLst>
                <a:ext uri="{FF2B5EF4-FFF2-40B4-BE49-F238E27FC236}">
                  <a16:creationId xmlns:a16="http://schemas.microsoft.com/office/drawing/2014/main" id="{C908AEE8-47D0-6148-A1C5-F7ADF874F6B1}"/>
                </a:ext>
              </a:extLst>
            </p:cNvPr>
            <p:cNvSpPr/>
            <p:nvPr/>
          </p:nvSpPr>
          <p:spPr>
            <a:xfrm>
              <a:off x="10475043" y="3376088"/>
              <a:ext cx="52726" cy="51674"/>
            </a:xfrm>
            <a:custGeom>
              <a:avLst/>
              <a:gdLst/>
              <a:ahLst/>
              <a:cxnLst/>
              <a:rect l="l" t="t" r="r" b="b"/>
              <a:pathLst>
                <a:path w="8216" h="8052" extrusionOk="0">
                  <a:moveTo>
                    <a:pt x="4012" y="0"/>
                  </a:moveTo>
                  <a:cubicBezTo>
                    <a:pt x="1631" y="0"/>
                    <a:pt x="386" y="1510"/>
                    <a:pt x="1" y="3800"/>
                  </a:cubicBezTo>
                  <a:cubicBezTo>
                    <a:pt x="186" y="6408"/>
                    <a:pt x="1459" y="8030"/>
                    <a:pt x="4087" y="8051"/>
                  </a:cubicBezTo>
                  <a:cubicBezTo>
                    <a:pt x="4121" y="8052"/>
                    <a:pt x="4154" y="8052"/>
                    <a:pt x="4187" y="8052"/>
                  </a:cubicBezTo>
                  <a:cubicBezTo>
                    <a:pt x="6552" y="8052"/>
                    <a:pt x="8031" y="6601"/>
                    <a:pt x="8112" y="4231"/>
                  </a:cubicBezTo>
                  <a:cubicBezTo>
                    <a:pt x="8215" y="1623"/>
                    <a:pt x="6737" y="62"/>
                    <a:pt x="4108" y="1"/>
                  </a:cubicBezTo>
                  <a:cubicBezTo>
                    <a:pt x="4076" y="0"/>
                    <a:pt x="4044" y="0"/>
                    <a:pt x="40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9" name="Google Shape;679;p41">
              <a:extLst>
                <a:ext uri="{FF2B5EF4-FFF2-40B4-BE49-F238E27FC236}">
                  <a16:creationId xmlns:a16="http://schemas.microsoft.com/office/drawing/2014/main" id="{22508DEA-F640-FD0E-84A5-56B219C4FFDD}"/>
                </a:ext>
              </a:extLst>
            </p:cNvPr>
            <p:cNvSpPr/>
            <p:nvPr/>
          </p:nvSpPr>
          <p:spPr>
            <a:xfrm>
              <a:off x="10278283" y="3375696"/>
              <a:ext cx="53118" cy="52219"/>
            </a:xfrm>
            <a:custGeom>
              <a:avLst/>
              <a:gdLst/>
              <a:ahLst/>
              <a:cxnLst/>
              <a:rect l="l" t="t" r="r" b="b"/>
              <a:pathLst>
                <a:path w="8277" h="8137" extrusionOk="0">
                  <a:moveTo>
                    <a:pt x="4354" y="0"/>
                  </a:moveTo>
                  <a:cubicBezTo>
                    <a:pt x="1602" y="82"/>
                    <a:pt x="42" y="1602"/>
                    <a:pt x="21" y="4107"/>
                  </a:cubicBezTo>
                  <a:cubicBezTo>
                    <a:pt x="1" y="6428"/>
                    <a:pt x="1459" y="8050"/>
                    <a:pt x="3923" y="8133"/>
                  </a:cubicBezTo>
                  <a:cubicBezTo>
                    <a:pt x="3996" y="8135"/>
                    <a:pt x="4067" y="8136"/>
                    <a:pt x="4138" y="8136"/>
                  </a:cubicBezTo>
                  <a:cubicBezTo>
                    <a:pt x="6438" y="8136"/>
                    <a:pt x="7912" y="6847"/>
                    <a:pt x="8071" y="4436"/>
                  </a:cubicBezTo>
                  <a:cubicBezTo>
                    <a:pt x="8277" y="1807"/>
                    <a:pt x="6839" y="370"/>
                    <a:pt x="43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40" name="Google Shape;680;p41">
              <a:extLst>
                <a:ext uri="{FF2B5EF4-FFF2-40B4-BE49-F238E27FC236}">
                  <a16:creationId xmlns:a16="http://schemas.microsoft.com/office/drawing/2014/main" id="{9EA0E5E2-F4BB-4D6E-CB33-3A1F0ACA958D}"/>
                </a:ext>
              </a:extLst>
            </p:cNvPr>
            <p:cNvSpPr/>
            <p:nvPr/>
          </p:nvSpPr>
          <p:spPr>
            <a:xfrm>
              <a:off x="10081920" y="3376088"/>
              <a:ext cx="52194" cy="51802"/>
            </a:xfrm>
            <a:custGeom>
              <a:avLst/>
              <a:gdLst/>
              <a:ahLst/>
              <a:cxnLst/>
              <a:rect l="l" t="t" r="r" b="b"/>
              <a:pathLst>
                <a:path w="8133" h="8072" extrusionOk="0">
                  <a:moveTo>
                    <a:pt x="4060" y="0"/>
                  </a:moveTo>
                  <a:cubicBezTo>
                    <a:pt x="4028" y="0"/>
                    <a:pt x="3996" y="0"/>
                    <a:pt x="3964" y="1"/>
                  </a:cubicBezTo>
                  <a:cubicBezTo>
                    <a:pt x="1499" y="42"/>
                    <a:pt x="247" y="1521"/>
                    <a:pt x="0" y="3944"/>
                  </a:cubicBezTo>
                  <a:cubicBezTo>
                    <a:pt x="164" y="6531"/>
                    <a:pt x="1499" y="8072"/>
                    <a:pt x="4128" y="8072"/>
                  </a:cubicBezTo>
                  <a:cubicBezTo>
                    <a:pt x="6613" y="8051"/>
                    <a:pt x="8091" y="6449"/>
                    <a:pt x="8112" y="4129"/>
                  </a:cubicBezTo>
                  <a:cubicBezTo>
                    <a:pt x="8132" y="1673"/>
                    <a:pt x="6709" y="0"/>
                    <a:pt x="4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41" name="Google Shape;681;p41">
              <a:extLst>
                <a:ext uri="{FF2B5EF4-FFF2-40B4-BE49-F238E27FC236}">
                  <a16:creationId xmlns:a16="http://schemas.microsoft.com/office/drawing/2014/main" id="{ED706315-4EAB-8B70-C23E-127CAF4C8B3C}"/>
                </a:ext>
              </a:extLst>
            </p:cNvPr>
            <p:cNvSpPr/>
            <p:nvPr/>
          </p:nvSpPr>
          <p:spPr>
            <a:xfrm>
              <a:off x="9884236" y="3376043"/>
              <a:ext cx="53246" cy="51744"/>
            </a:xfrm>
            <a:custGeom>
              <a:avLst/>
              <a:gdLst/>
              <a:ahLst/>
              <a:cxnLst/>
              <a:rect l="l" t="t" r="r" b="b"/>
              <a:pathLst>
                <a:path w="8297" h="8063" extrusionOk="0">
                  <a:moveTo>
                    <a:pt x="4065" y="0"/>
                  </a:moveTo>
                  <a:cubicBezTo>
                    <a:pt x="1787" y="0"/>
                    <a:pt x="337" y="1375"/>
                    <a:pt x="185" y="3766"/>
                  </a:cubicBezTo>
                  <a:cubicBezTo>
                    <a:pt x="0" y="6374"/>
                    <a:pt x="1520" y="7955"/>
                    <a:pt x="4107" y="8058"/>
                  </a:cubicBezTo>
                  <a:cubicBezTo>
                    <a:pt x="4185" y="8061"/>
                    <a:pt x="4262" y="8063"/>
                    <a:pt x="4338" y="8063"/>
                  </a:cubicBezTo>
                  <a:cubicBezTo>
                    <a:pt x="6634" y="8063"/>
                    <a:pt x="7879" y="6564"/>
                    <a:pt x="8297" y="4238"/>
                  </a:cubicBezTo>
                  <a:cubicBezTo>
                    <a:pt x="8174" y="1918"/>
                    <a:pt x="7065" y="275"/>
                    <a:pt x="4641" y="28"/>
                  </a:cubicBezTo>
                  <a:cubicBezTo>
                    <a:pt x="4444" y="10"/>
                    <a:pt x="4251" y="0"/>
                    <a:pt x="4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id="{33E4019B-A9D1-4E6F-32C8-338E96B5D51E}"/>
              </a:ext>
            </a:extLst>
          </p:cNvPr>
          <p:cNvSpPr txBox="1"/>
          <p:nvPr/>
        </p:nvSpPr>
        <p:spPr>
          <a:xfrm>
            <a:off x="10659325" y="254177"/>
            <a:ext cx="1478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G마켓 산스 TTF Light" panose="02000000000000000000" pitchFamily="2" charset="-127"/>
                <a:ea typeface="G마켓 산스 TTF Light" panose="02000000000000000000" pitchFamily="2" charset="-127"/>
              </a:rPr>
              <a:t>www.imsf.co.kr</a:t>
            </a:r>
            <a:endParaRPr lang="en-KR" sz="1200" dirty="0">
              <a:solidFill>
                <a:schemeClr val="bg1"/>
              </a:solidFill>
              <a:latin typeface="G마켓 산스 TTF Light" panose="02000000000000000000" pitchFamily="2" charset="-127"/>
              <a:ea typeface="G마켓 산스 TTF Light" panose="02000000000000000000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0BC6FB-5E58-25E8-6E90-12D7DB868BFD}"/>
              </a:ext>
            </a:extLst>
          </p:cNvPr>
          <p:cNvSpPr txBox="1"/>
          <p:nvPr/>
        </p:nvSpPr>
        <p:spPr>
          <a:xfrm>
            <a:off x="681828" y="1366953"/>
            <a:ext cx="2459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Gmarket Sans Medium" panose="02000000000000000000" pitchFamily="50" charset="-128"/>
                <a:ea typeface="Gmarket Sans Medium" panose="02000000000000000000" pitchFamily="50" charset="-128"/>
              </a:rPr>
              <a:t>제조 공정 자동화 설비</a:t>
            </a:r>
            <a:endParaRPr lang="en-KR" dirty="0">
              <a:latin typeface="Gmarket Sans Medium" panose="02000000000000000000" pitchFamily="50" charset="-128"/>
              <a:ea typeface="Gmarket Sans Medium" panose="02000000000000000000" pitchFamily="50" charset="-128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DD07930A-EC48-242A-FD5F-13B6D4B133AB}"/>
              </a:ext>
            </a:extLst>
          </p:cNvPr>
          <p:cNvSpPr/>
          <p:nvPr/>
        </p:nvSpPr>
        <p:spPr>
          <a:xfrm>
            <a:off x="0" y="149900"/>
            <a:ext cx="8572500" cy="471487"/>
          </a:xfrm>
          <a:custGeom>
            <a:avLst/>
            <a:gdLst>
              <a:gd name="connsiteX0" fmla="*/ 0 w 8015287"/>
              <a:gd name="connsiteY0" fmla="*/ 0 h 471487"/>
              <a:gd name="connsiteX1" fmla="*/ 7729537 w 8015287"/>
              <a:gd name="connsiteY1" fmla="*/ 0 h 471487"/>
              <a:gd name="connsiteX2" fmla="*/ 8015287 w 8015287"/>
              <a:gd name="connsiteY2" fmla="*/ 471487 h 471487"/>
              <a:gd name="connsiteX3" fmla="*/ 0 w 8015287"/>
              <a:gd name="connsiteY3" fmla="*/ 471487 h 471487"/>
              <a:gd name="connsiteX4" fmla="*/ 0 w 8015287"/>
              <a:gd name="connsiteY4" fmla="*/ 0 h 471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5287" h="471487">
                <a:moveTo>
                  <a:pt x="0" y="0"/>
                </a:moveTo>
                <a:lnTo>
                  <a:pt x="7729537" y="0"/>
                </a:lnTo>
                <a:lnTo>
                  <a:pt x="8015287" y="471487"/>
                </a:lnTo>
                <a:lnTo>
                  <a:pt x="0" y="471487"/>
                </a:lnTo>
                <a:lnTo>
                  <a:pt x="0" y="0"/>
                </a:lnTo>
                <a:close/>
              </a:path>
            </a:pathLst>
          </a:custGeom>
          <a:solidFill>
            <a:srgbClr val="000A50">
              <a:alpha val="9176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altLang="ko-KR" dirty="0">
                <a:latin typeface="Gmarket Sans Light" panose="02000000000000000000" pitchFamily="50" charset="-128"/>
                <a:ea typeface="Gmarket Sans Light" panose="02000000000000000000" pitchFamily="50" charset="-128"/>
              </a:rPr>
              <a:t>03 Facilities </a:t>
            </a:r>
            <a:endParaRPr lang="en-KR" altLang="ko-KR" dirty="0">
              <a:latin typeface="Gmarket Sans Light" panose="02000000000000000000" pitchFamily="50" charset="-128"/>
              <a:ea typeface="Gmarket Sans Light" panose="02000000000000000000" pitchFamily="50" charset="-128"/>
            </a:endParaRPr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68D3A86E-339F-6F1B-90D9-83C161AF56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092705"/>
              </p:ext>
            </p:extLst>
          </p:nvPr>
        </p:nvGraphicFramePr>
        <p:xfrm>
          <a:off x="583408" y="2013770"/>
          <a:ext cx="10260013" cy="4304332"/>
        </p:xfrm>
        <a:graphic>
          <a:graphicData uri="http://schemas.openxmlformats.org/drawingml/2006/table">
            <a:tbl>
              <a:tblPr/>
              <a:tblGrid>
                <a:gridCol w="769142">
                  <a:extLst>
                    <a:ext uri="{9D8B030D-6E8A-4147-A177-3AD203B41FA5}">
                      <a16:colId xmlns:a16="http://schemas.microsoft.com/office/drawing/2014/main" val="1433520973"/>
                    </a:ext>
                  </a:extLst>
                </a:gridCol>
                <a:gridCol w="9490871">
                  <a:extLst>
                    <a:ext uri="{9D8B030D-6E8A-4147-A177-3AD203B41FA5}">
                      <a16:colId xmlns:a16="http://schemas.microsoft.com/office/drawing/2014/main" val="4043444656"/>
                    </a:ext>
                  </a:extLst>
                </a:gridCol>
              </a:tblGrid>
              <a:tr h="37724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No.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개발 내용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100566"/>
                  </a:ext>
                </a:extLst>
              </a:tr>
              <a:tr h="51569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1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플라스틱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Cradle Bushing Inner Over Mold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 공정자동화 시스템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(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다관절로봇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7091754"/>
                  </a:ext>
                </a:extLst>
              </a:tr>
              <a:tr h="40536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2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차량용 와이퍼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LINK BALL RETAINER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인서트 사출공정의 생산 공정 자동화 시스템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(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다관절로봇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8923828"/>
                  </a:ext>
                </a:extLst>
              </a:tr>
              <a:tr h="59645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3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직교 로봇 제어 기술을 응용한 인서트 사출 외관 제품 사출 공정 시스템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(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직교로봇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4582997"/>
                  </a:ext>
                </a:extLst>
              </a:tr>
              <a:tr h="59645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4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다품종 플라스틱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Member bushing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인서트 사출공정에서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AI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기술을 적용한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엣지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 컴퓨팅 기반 능동제어 로봇 제조 시스템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(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다관절로봇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3720773"/>
                  </a:ext>
                </a:extLst>
              </a:tr>
              <a:tr h="59645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5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Hybrid Type Wiper Blade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사출공정 자동화 로봇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디버링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 시스템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(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다관절로봇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43715"/>
                  </a:ext>
                </a:extLst>
              </a:tr>
              <a:tr h="40536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6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차량용 플라스틱 노즐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융착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 및 검사 자동화 시스템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(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협동로봇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2581007"/>
                  </a:ext>
                </a:extLst>
              </a:tr>
              <a:tr h="40536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7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차량용 와이퍼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센터스포일러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 인서트 사출과 자동세척 및 치수검사 자동화 시스템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(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다관절로봇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4690372"/>
                  </a:ext>
                </a:extLst>
              </a:tr>
              <a:tr h="40594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8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자동차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Wiper Center Spoiler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의 치수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/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외관품질 및 생산성 향상을 위한 스마트 사출공정 시스템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4869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0108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2B9211-4DE0-13B0-E291-CA055F944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8">
            <a:extLst>
              <a:ext uri="{FF2B5EF4-FFF2-40B4-BE49-F238E27FC236}">
                <a16:creationId xmlns:a16="http://schemas.microsoft.com/office/drawing/2014/main" id="{DB0630D0-685C-B20A-3CEC-286FA821AAFD}"/>
              </a:ext>
            </a:extLst>
          </p:cNvPr>
          <p:cNvSpPr/>
          <p:nvPr/>
        </p:nvSpPr>
        <p:spPr>
          <a:xfrm flipH="1">
            <a:off x="8258174" y="149900"/>
            <a:ext cx="8572499" cy="471487"/>
          </a:xfrm>
          <a:custGeom>
            <a:avLst/>
            <a:gdLst>
              <a:gd name="connsiteX0" fmla="*/ 0 w 8015287"/>
              <a:gd name="connsiteY0" fmla="*/ 0 h 471487"/>
              <a:gd name="connsiteX1" fmla="*/ 7729537 w 8015287"/>
              <a:gd name="connsiteY1" fmla="*/ 0 h 471487"/>
              <a:gd name="connsiteX2" fmla="*/ 8015287 w 8015287"/>
              <a:gd name="connsiteY2" fmla="*/ 471487 h 471487"/>
              <a:gd name="connsiteX3" fmla="*/ 0 w 8015287"/>
              <a:gd name="connsiteY3" fmla="*/ 471487 h 471487"/>
              <a:gd name="connsiteX4" fmla="*/ 0 w 8015287"/>
              <a:gd name="connsiteY4" fmla="*/ 0 h 471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5287" h="471487">
                <a:moveTo>
                  <a:pt x="0" y="0"/>
                </a:moveTo>
                <a:lnTo>
                  <a:pt x="7729537" y="0"/>
                </a:lnTo>
                <a:lnTo>
                  <a:pt x="8015287" y="471487"/>
                </a:lnTo>
                <a:lnTo>
                  <a:pt x="0" y="471487"/>
                </a:lnTo>
                <a:lnTo>
                  <a:pt x="0" y="0"/>
                </a:lnTo>
                <a:close/>
              </a:path>
            </a:pathLst>
          </a:custGeom>
          <a:solidFill>
            <a:srgbClr val="000A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grpSp>
        <p:nvGrpSpPr>
          <p:cNvPr id="3" name="Google Shape;661;p41">
            <a:extLst>
              <a:ext uri="{FF2B5EF4-FFF2-40B4-BE49-F238E27FC236}">
                <a16:creationId xmlns:a16="http://schemas.microsoft.com/office/drawing/2014/main" id="{F9FDD3A6-899B-7F75-8322-E3ACC9FA5F9C}"/>
              </a:ext>
            </a:extLst>
          </p:cNvPr>
          <p:cNvGrpSpPr/>
          <p:nvPr/>
        </p:nvGrpSpPr>
        <p:grpSpPr>
          <a:xfrm>
            <a:off x="10790169" y="1076740"/>
            <a:ext cx="644323" cy="911522"/>
            <a:chOff x="9884101" y="2516393"/>
            <a:chExt cx="644323" cy="911522"/>
          </a:xfrm>
          <a:gradFill>
            <a:gsLst>
              <a:gs pos="33000">
                <a:srgbClr val="86A3C2"/>
              </a:gs>
              <a:gs pos="0">
                <a:schemeClr val="bg1">
                  <a:lumMod val="85000"/>
                </a:schemeClr>
              </a:gs>
              <a:gs pos="100000">
                <a:srgbClr val="000A50"/>
              </a:gs>
            </a:gsLst>
            <a:lin ang="5400000" scaled="1"/>
          </a:gradFill>
        </p:grpSpPr>
        <p:sp>
          <p:nvSpPr>
            <p:cNvPr id="8" name="Google Shape;662;p41">
              <a:extLst>
                <a:ext uri="{FF2B5EF4-FFF2-40B4-BE49-F238E27FC236}">
                  <a16:creationId xmlns:a16="http://schemas.microsoft.com/office/drawing/2014/main" id="{19965B38-756A-24EE-DDCF-858C0E9AACE7}"/>
                </a:ext>
              </a:extLst>
            </p:cNvPr>
            <p:cNvSpPr/>
            <p:nvPr/>
          </p:nvSpPr>
          <p:spPr>
            <a:xfrm>
              <a:off x="10082049" y="2731495"/>
              <a:ext cx="52059" cy="51680"/>
            </a:xfrm>
            <a:custGeom>
              <a:avLst/>
              <a:gdLst/>
              <a:ahLst/>
              <a:cxnLst/>
              <a:rect l="l" t="t" r="r" b="b"/>
              <a:pathLst>
                <a:path w="8112" h="8053" extrusionOk="0">
                  <a:moveTo>
                    <a:pt x="4066" y="0"/>
                  </a:moveTo>
                  <a:cubicBezTo>
                    <a:pt x="4019" y="0"/>
                    <a:pt x="3971" y="1"/>
                    <a:pt x="3923" y="2"/>
                  </a:cubicBezTo>
                  <a:cubicBezTo>
                    <a:pt x="1561" y="43"/>
                    <a:pt x="124" y="1439"/>
                    <a:pt x="1" y="4006"/>
                  </a:cubicBezTo>
                  <a:cubicBezTo>
                    <a:pt x="82" y="6596"/>
                    <a:pt x="1581" y="8052"/>
                    <a:pt x="4076" y="8052"/>
                  </a:cubicBezTo>
                  <a:cubicBezTo>
                    <a:pt x="4093" y="8052"/>
                    <a:pt x="4111" y="8052"/>
                    <a:pt x="4128" y="8052"/>
                  </a:cubicBezTo>
                  <a:cubicBezTo>
                    <a:pt x="6531" y="8032"/>
                    <a:pt x="8071" y="6471"/>
                    <a:pt x="8092" y="4089"/>
                  </a:cubicBezTo>
                  <a:cubicBezTo>
                    <a:pt x="8112" y="1590"/>
                    <a:pt x="6570" y="0"/>
                    <a:pt x="4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9" name="Google Shape;663;p41">
              <a:extLst>
                <a:ext uri="{FF2B5EF4-FFF2-40B4-BE49-F238E27FC236}">
                  <a16:creationId xmlns:a16="http://schemas.microsoft.com/office/drawing/2014/main" id="{94AA2417-F6E4-DFAB-97C1-D960BF4A31A2}"/>
                </a:ext>
              </a:extLst>
            </p:cNvPr>
            <p:cNvSpPr/>
            <p:nvPr/>
          </p:nvSpPr>
          <p:spPr>
            <a:xfrm>
              <a:off x="10278289" y="2731443"/>
              <a:ext cx="52059" cy="51616"/>
            </a:xfrm>
            <a:custGeom>
              <a:avLst/>
              <a:gdLst/>
              <a:ahLst/>
              <a:cxnLst/>
              <a:rect l="l" t="t" r="r" b="b"/>
              <a:pathLst>
                <a:path w="8112" h="8043" extrusionOk="0">
                  <a:moveTo>
                    <a:pt x="3987" y="1"/>
                  </a:moveTo>
                  <a:cubicBezTo>
                    <a:pt x="1586" y="1"/>
                    <a:pt x="60" y="1535"/>
                    <a:pt x="41" y="3973"/>
                  </a:cubicBezTo>
                  <a:cubicBezTo>
                    <a:pt x="1" y="6457"/>
                    <a:pt x="1563" y="8043"/>
                    <a:pt x="4041" y="8043"/>
                  </a:cubicBezTo>
                  <a:cubicBezTo>
                    <a:pt x="4104" y="8043"/>
                    <a:pt x="4167" y="8042"/>
                    <a:pt x="4230" y="8040"/>
                  </a:cubicBezTo>
                  <a:cubicBezTo>
                    <a:pt x="6592" y="7978"/>
                    <a:pt x="8009" y="6561"/>
                    <a:pt x="8111" y="4076"/>
                  </a:cubicBezTo>
                  <a:cubicBezTo>
                    <a:pt x="8070" y="1571"/>
                    <a:pt x="6694" y="133"/>
                    <a:pt x="4312" y="10"/>
                  </a:cubicBezTo>
                  <a:cubicBezTo>
                    <a:pt x="4202" y="4"/>
                    <a:pt x="4094" y="1"/>
                    <a:pt x="39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24" name="Google Shape;664;p41">
              <a:extLst>
                <a:ext uri="{FF2B5EF4-FFF2-40B4-BE49-F238E27FC236}">
                  <a16:creationId xmlns:a16="http://schemas.microsoft.com/office/drawing/2014/main" id="{9BAE2078-335A-4721-4667-1210DE0D50DC}"/>
                </a:ext>
              </a:extLst>
            </p:cNvPr>
            <p:cNvSpPr/>
            <p:nvPr/>
          </p:nvSpPr>
          <p:spPr>
            <a:xfrm>
              <a:off x="10082049" y="3161133"/>
              <a:ext cx="52322" cy="51738"/>
            </a:xfrm>
            <a:custGeom>
              <a:avLst/>
              <a:gdLst/>
              <a:ahLst/>
              <a:cxnLst/>
              <a:rect l="l" t="t" r="r" b="b"/>
              <a:pathLst>
                <a:path w="8153" h="8062" extrusionOk="0">
                  <a:moveTo>
                    <a:pt x="4039" y="1"/>
                  </a:moveTo>
                  <a:cubicBezTo>
                    <a:pt x="4007" y="1"/>
                    <a:pt x="3976" y="1"/>
                    <a:pt x="3944" y="2"/>
                  </a:cubicBezTo>
                  <a:cubicBezTo>
                    <a:pt x="1582" y="43"/>
                    <a:pt x="144" y="1460"/>
                    <a:pt x="1" y="4109"/>
                  </a:cubicBezTo>
                  <a:cubicBezTo>
                    <a:pt x="62" y="6409"/>
                    <a:pt x="1356" y="7908"/>
                    <a:pt x="3759" y="8052"/>
                  </a:cubicBezTo>
                  <a:cubicBezTo>
                    <a:pt x="3872" y="8058"/>
                    <a:pt x="3984" y="8061"/>
                    <a:pt x="4094" y="8061"/>
                  </a:cubicBezTo>
                  <a:cubicBezTo>
                    <a:pt x="6509" y="8061"/>
                    <a:pt x="8033" y="6565"/>
                    <a:pt x="8092" y="4129"/>
                  </a:cubicBezTo>
                  <a:cubicBezTo>
                    <a:pt x="8153" y="1614"/>
                    <a:pt x="6571" y="1"/>
                    <a:pt x="40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25" name="Google Shape;665;p41">
              <a:extLst>
                <a:ext uri="{FF2B5EF4-FFF2-40B4-BE49-F238E27FC236}">
                  <a16:creationId xmlns:a16="http://schemas.microsoft.com/office/drawing/2014/main" id="{24DFB7D0-9EEC-1BDD-46EC-94C65D364726}"/>
                </a:ext>
              </a:extLst>
            </p:cNvPr>
            <p:cNvSpPr/>
            <p:nvPr/>
          </p:nvSpPr>
          <p:spPr>
            <a:xfrm>
              <a:off x="10278418" y="3161095"/>
              <a:ext cx="52059" cy="51731"/>
            </a:xfrm>
            <a:custGeom>
              <a:avLst/>
              <a:gdLst/>
              <a:ahLst/>
              <a:cxnLst/>
              <a:rect l="l" t="t" r="r" b="b"/>
              <a:pathLst>
                <a:path w="8112" h="8061" extrusionOk="0">
                  <a:moveTo>
                    <a:pt x="4013" y="1"/>
                  </a:moveTo>
                  <a:cubicBezTo>
                    <a:pt x="1586" y="1"/>
                    <a:pt x="41" y="1558"/>
                    <a:pt x="21" y="4012"/>
                  </a:cubicBezTo>
                  <a:cubicBezTo>
                    <a:pt x="1" y="6495"/>
                    <a:pt x="1543" y="8061"/>
                    <a:pt x="4019" y="8061"/>
                  </a:cubicBezTo>
                  <a:cubicBezTo>
                    <a:pt x="4082" y="8061"/>
                    <a:pt x="4146" y="8060"/>
                    <a:pt x="4210" y="8058"/>
                  </a:cubicBezTo>
                  <a:cubicBezTo>
                    <a:pt x="6592" y="7996"/>
                    <a:pt x="7989" y="6579"/>
                    <a:pt x="8091" y="4115"/>
                  </a:cubicBezTo>
                  <a:lnTo>
                    <a:pt x="8112" y="4115"/>
                  </a:lnTo>
                  <a:cubicBezTo>
                    <a:pt x="8050" y="1589"/>
                    <a:pt x="6654" y="131"/>
                    <a:pt x="4292" y="8"/>
                  </a:cubicBezTo>
                  <a:cubicBezTo>
                    <a:pt x="4198" y="3"/>
                    <a:pt x="4105" y="1"/>
                    <a:pt x="4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26" name="Google Shape;666;p41">
              <a:extLst>
                <a:ext uri="{FF2B5EF4-FFF2-40B4-BE49-F238E27FC236}">
                  <a16:creationId xmlns:a16="http://schemas.microsoft.com/office/drawing/2014/main" id="{9508C222-E17B-901E-7511-A191DBBA33A9}"/>
                </a:ext>
              </a:extLst>
            </p:cNvPr>
            <p:cNvSpPr/>
            <p:nvPr/>
          </p:nvSpPr>
          <p:spPr>
            <a:xfrm>
              <a:off x="10081920" y="2516393"/>
              <a:ext cx="52059" cy="51860"/>
            </a:xfrm>
            <a:custGeom>
              <a:avLst/>
              <a:gdLst/>
              <a:ahLst/>
              <a:cxnLst/>
              <a:rect l="l" t="t" r="r" b="b"/>
              <a:pathLst>
                <a:path w="8112" h="8081" extrusionOk="0">
                  <a:moveTo>
                    <a:pt x="4095" y="1"/>
                  </a:moveTo>
                  <a:cubicBezTo>
                    <a:pt x="4018" y="1"/>
                    <a:pt x="3940" y="2"/>
                    <a:pt x="3861" y="5"/>
                  </a:cubicBezTo>
                  <a:cubicBezTo>
                    <a:pt x="1397" y="108"/>
                    <a:pt x="164" y="1627"/>
                    <a:pt x="0" y="4051"/>
                  </a:cubicBezTo>
                  <a:cubicBezTo>
                    <a:pt x="185" y="6474"/>
                    <a:pt x="1417" y="7973"/>
                    <a:pt x="3881" y="8076"/>
                  </a:cubicBezTo>
                  <a:cubicBezTo>
                    <a:pt x="3960" y="8079"/>
                    <a:pt x="4038" y="8080"/>
                    <a:pt x="4115" y="8080"/>
                  </a:cubicBezTo>
                  <a:cubicBezTo>
                    <a:pt x="6661" y="8080"/>
                    <a:pt x="8112" y="6443"/>
                    <a:pt x="8112" y="4051"/>
                  </a:cubicBezTo>
                  <a:cubicBezTo>
                    <a:pt x="8112" y="1620"/>
                    <a:pt x="6623" y="1"/>
                    <a:pt x="40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27" name="Google Shape;667;p41">
              <a:extLst>
                <a:ext uri="{FF2B5EF4-FFF2-40B4-BE49-F238E27FC236}">
                  <a16:creationId xmlns:a16="http://schemas.microsoft.com/office/drawing/2014/main" id="{15571EAF-EDFD-7147-5D49-0A38CDCEB26F}"/>
                </a:ext>
              </a:extLst>
            </p:cNvPr>
            <p:cNvSpPr/>
            <p:nvPr/>
          </p:nvSpPr>
          <p:spPr>
            <a:xfrm>
              <a:off x="10277891" y="2516418"/>
              <a:ext cx="52848" cy="52328"/>
            </a:xfrm>
            <a:custGeom>
              <a:avLst/>
              <a:gdLst/>
              <a:ahLst/>
              <a:cxnLst/>
              <a:rect l="l" t="t" r="r" b="b"/>
              <a:pathLst>
                <a:path w="8235" h="8154" extrusionOk="0">
                  <a:moveTo>
                    <a:pt x="4074" y="0"/>
                  </a:moveTo>
                  <a:cubicBezTo>
                    <a:pt x="1627" y="0"/>
                    <a:pt x="204" y="1571"/>
                    <a:pt x="103" y="3862"/>
                  </a:cubicBezTo>
                  <a:cubicBezTo>
                    <a:pt x="0" y="6388"/>
                    <a:pt x="1520" y="7907"/>
                    <a:pt x="4148" y="8154"/>
                  </a:cubicBezTo>
                  <a:cubicBezTo>
                    <a:pt x="6551" y="7907"/>
                    <a:pt x="8091" y="6716"/>
                    <a:pt x="8153" y="4232"/>
                  </a:cubicBezTo>
                  <a:cubicBezTo>
                    <a:pt x="8235" y="1603"/>
                    <a:pt x="6797" y="63"/>
                    <a:pt x="4169" y="1"/>
                  </a:cubicBezTo>
                  <a:cubicBezTo>
                    <a:pt x="4137" y="1"/>
                    <a:pt x="4105" y="0"/>
                    <a:pt x="4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28" name="Google Shape;668;p41">
              <a:extLst>
                <a:ext uri="{FF2B5EF4-FFF2-40B4-BE49-F238E27FC236}">
                  <a16:creationId xmlns:a16="http://schemas.microsoft.com/office/drawing/2014/main" id="{49CF9DE1-D4DB-AB6C-36B4-35E77EA86903}"/>
                </a:ext>
              </a:extLst>
            </p:cNvPr>
            <p:cNvSpPr/>
            <p:nvPr/>
          </p:nvSpPr>
          <p:spPr>
            <a:xfrm>
              <a:off x="9885160" y="2731501"/>
              <a:ext cx="52194" cy="51674"/>
            </a:xfrm>
            <a:custGeom>
              <a:avLst/>
              <a:gdLst/>
              <a:ahLst/>
              <a:cxnLst/>
              <a:rect l="l" t="t" r="r" b="b"/>
              <a:pathLst>
                <a:path w="8133" h="8052" extrusionOk="0">
                  <a:moveTo>
                    <a:pt x="4064" y="0"/>
                  </a:moveTo>
                  <a:cubicBezTo>
                    <a:pt x="1598" y="0"/>
                    <a:pt x="0" y="1435"/>
                    <a:pt x="0" y="4067"/>
                  </a:cubicBezTo>
                  <a:cubicBezTo>
                    <a:pt x="0" y="6552"/>
                    <a:pt x="1561" y="7989"/>
                    <a:pt x="3922" y="8051"/>
                  </a:cubicBezTo>
                  <a:cubicBezTo>
                    <a:pt x="3957" y="8052"/>
                    <a:pt x="3991" y="8052"/>
                    <a:pt x="4025" y="8052"/>
                  </a:cubicBezTo>
                  <a:cubicBezTo>
                    <a:pt x="6509" y="8052"/>
                    <a:pt x="7970" y="6578"/>
                    <a:pt x="8132" y="4005"/>
                  </a:cubicBezTo>
                  <a:cubicBezTo>
                    <a:pt x="7947" y="1500"/>
                    <a:pt x="6530" y="42"/>
                    <a:pt x="4169" y="1"/>
                  </a:cubicBezTo>
                  <a:cubicBezTo>
                    <a:pt x="4134" y="0"/>
                    <a:pt x="4099" y="0"/>
                    <a:pt x="40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29" name="Google Shape;669;p41">
              <a:extLst>
                <a:ext uri="{FF2B5EF4-FFF2-40B4-BE49-F238E27FC236}">
                  <a16:creationId xmlns:a16="http://schemas.microsoft.com/office/drawing/2014/main" id="{5D360220-0268-B4A5-805E-D96BFC52DD27}"/>
                </a:ext>
              </a:extLst>
            </p:cNvPr>
            <p:cNvSpPr/>
            <p:nvPr/>
          </p:nvSpPr>
          <p:spPr>
            <a:xfrm>
              <a:off x="10474915" y="2730846"/>
              <a:ext cx="52983" cy="52328"/>
            </a:xfrm>
            <a:custGeom>
              <a:avLst/>
              <a:gdLst/>
              <a:ahLst/>
              <a:cxnLst/>
              <a:rect l="l" t="t" r="r" b="b"/>
              <a:pathLst>
                <a:path w="8256" h="8154" extrusionOk="0">
                  <a:moveTo>
                    <a:pt x="4107" y="0"/>
                  </a:moveTo>
                  <a:cubicBezTo>
                    <a:pt x="1807" y="329"/>
                    <a:pt x="165" y="1397"/>
                    <a:pt x="82" y="3923"/>
                  </a:cubicBezTo>
                  <a:cubicBezTo>
                    <a:pt x="0" y="6613"/>
                    <a:pt x="1582" y="8112"/>
                    <a:pt x="4107" y="8153"/>
                  </a:cubicBezTo>
                  <a:cubicBezTo>
                    <a:pt x="4140" y="8154"/>
                    <a:pt x="4173" y="8154"/>
                    <a:pt x="4206" y="8154"/>
                  </a:cubicBezTo>
                  <a:cubicBezTo>
                    <a:pt x="6494" y="8154"/>
                    <a:pt x="8072" y="6742"/>
                    <a:pt x="8153" y="4313"/>
                  </a:cubicBezTo>
                  <a:cubicBezTo>
                    <a:pt x="8256" y="1643"/>
                    <a:pt x="6654" y="349"/>
                    <a:pt x="41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0" name="Google Shape;670;p41">
              <a:extLst>
                <a:ext uri="{FF2B5EF4-FFF2-40B4-BE49-F238E27FC236}">
                  <a16:creationId xmlns:a16="http://schemas.microsoft.com/office/drawing/2014/main" id="{5FFE3090-7DA1-2985-6CE1-DD17EFDA0D1D}"/>
                </a:ext>
              </a:extLst>
            </p:cNvPr>
            <p:cNvSpPr/>
            <p:nvPr/>
          </p:nvSpPr>
          <p:spPr>
            <a:xfrm>
              <a:off x="10081259" y="2945794"/>
              <a:ext cx="52855" cy="52335"/>
            </a:xfrm>
            <a:custGeom>
              <a:avLst/>
              <a:gdLst/>
              <a:ahLst/>
              <a:cxnLst/>
              <a:rect l="l" t="t" r="r" b="b"/>
              <a:pathLst>
                <a:path w="8236" h="8155" extrusionOk="0">
                  <a:moveTo>
                    <a:pt x="3943" y="1"/>
                  </a:moveTo>
                  <a:cubicBezTo>
                    <a:pt x="1459" y="370"/>
                    <a:pt x="0" y="1767"/>
                    <a:pt x="165" y="4416"/>
                  </a:cubicBezTo>
                  <a:cubicBezTo>
                    <a:pt x="327" y="6843"/>
                    <a:pt x="1803" y="8154"/>
                    <a:pt x="4182" y="8154"/>
                  </a:cubicBezTo>
                  <a:cubicBezTo>
                    <a:pt x="4219" y="8154"/>
                    <a:pt x="4255" y="8154"/>
                    <a:pt x="4292" y="8153"/>
                  </a:cubicBezTo>
                  <a:cubicBezTo>
                    <a:pt x="6777" y="8092"/>
                    <a:pt x="8215" y="6469"/>
                    <a:pt x="8215" y="4169"/>
                  </a:cubicBezTo>
                  <a:cubicBezTo>
                    <a:pt x="8235" y="1643"/>
                    <a:pt x="6675" y="144"/>
                    <a:pt x="39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1" name="Google Shape;671;p41">
              <a:extLst>
                <a:ext uri="{FF2B5EF4-FFF2-40B4-BE49-F238E27FC236}">
                  <a16:creationId xmlns:a16="http://schemas.microsoft.com/office/drawing/2014/main" id="{A7014D40-1ED3-0AA3-39D0-689CFD432339}"/>
                </a:ext>
              </a:extLst>
            </p:cNvPr>
            <p:cNvSpPr/>
            <p:nvPr/>
          </p:nvSpPr>
          <p:spPr>
            <a:xfrm>
              <a:off x="10278155" y="2946320"/>
              <a:ext cx="52457" cy="51802"/>
            </a:xfrm>
            <a:custGeom>
              <a:avLst/>
              <a:gdLst/>
              <a:ahLst/>
              <a:cxnLst/>
              <a:rect l="l" t="t" r="r" b="b"/>
              <a:pathLst>
                <a:path w="8174" h="8072" extrusionOk="0">
                  <a:moveTo>
                    <a:pt x="4148" y="1"/>
                  </a:moveTo>
                  <a:cubicBezTo>
                    <a:pt x="1458" y="1"/>
                    <a:pt x="0" y="1685"/>
                    <a:pt x="62" y="4170"/>
                  </a:cubicBezTo>
                  <a:cubicBezTo>
                    <a:pt x="123" y="6475"/>
                    <a:pt x="1583" y="8072"/>
                    <a:pt x="4040" y="8072"/>
                  </a:cubicBezTo>
                  <a:cubicBezTo>
                    <a:pt x="4055" y="8072"/>
                    <a:pt x="4071" y="8072"/>
                    <a:pt x="4087" y="8071"/>
                  </a:cubicBezTo>
                  <a:cubicBezTo>
                    <a:pt x="6736" y="8051"/>
                    <a:pt x="8030" y="6470"/>
                    <a:pt x="8173" y="3903"/>
                  </a:cubicBezTo>
                  <a:cubicBezTo>
                    <a:pt x="7906" y="1459"/>
                    <a:pt x="6613" y="1"/>
                    <a:pt x="41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2" name="Google Shape;672;p41">
              <a:extLst>
                <a:ext uri="{FF2B5EF4-FFF2-40B4-BE49-F238E27FC236}">
                  <a16:creationId xmlns:a16="http://schemas.microsoft.com/office/drawing/2014/main" id="{66214887-91E6-95B1-80B6-1743053E2974}"/>
                </a:ext>
              </a:extLst>
            </p:cNvPr>
            <p:cNvSpPr/>
            <p:nvPr/>
          </p:nvSpPr>
          <p:spPr>
            <a:xfrm>
              <a:off x="9884762" y="2516553"/>
              <a:ext cx="52720" cy="51667"/>
            </a:xfrm>
            <a:custGeom>
              <a:avLst/>
              <a:gdLst/>
              <a:ahLst/>
              <a:cxnLst/>
              <a:rect l="l" t="t" r="r" b="b"/>
              <a:pathLst>
                <a:path w="8215" h="8051" extrusionOk="0">
                  <a:moveTo>
                    <a:pt x="4087" y="1"/>
                  </a:moveTo>
                  <a:cubicBezTo>
                    <a:pt x="1664" y="1"/>
                    <a:pt x="144" y="1438"/>
                    <a:pt x="83" y="3861"/>
                  </a:cubicBezTo>
                  <a:cubicBezTo>
                    <a:pt x="0" y="6470"/>
                    <a:pt x="1520" y="8030"/>
                    <a:pt x="4128" y="8051"/>
                  </a:cubicBezTo>
                  <a:cubicBezTo>
                    <a:pt x="4144" y="8051"/>
                    <a:pt x="4161" y="8051"/>
                    <a:pt x="4177" y="8051"/>
                  </a:cubicBezTo>
                  <a:cubicBezTo>
                    <a:pt x="6589" y="8051"/>
                    <a:pt x="7848" y="6536"/>
                    <a:pt x="8215" y="4211"/>
                  </a:cubicBezTo>
                  <a:cubicBezTo>
                    <a:pt x="8009" y="1623"/>
                    <a:pt x="6716" y="1"/>
                    <a:pt x="40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3" name="Google Shape;673;p41">
              <a:extLst>
                <a:ext uri="{FF2B5EF4-FFF2-40B4-BE49-F238E27FC236}">
                  <a16:creationId xmlns:a16="http://schemas.microsoft.com/office/drawing/2014/main" id="{824E4E66-8D1E-EA2B-1765-A78B7A2A5454}"/>
                </a:ext>
              </a:extLst>
            </p:cNvPr>
            <p:cNvSpPr/>
            <p:nvPr/>
          </p:nvSpPr>
          <p:spPr>
            <a:xfrm>
              <a:off x="10475178" y="2516508"/>
              <a:ext cx="53246" cy="51789"/>
            </a:xfrm>
            <a:custGeom>
              <a:avLst/>
              <a:gdLst/>
              <a:ahLst/>
              <a:cxnLst/>
              <a:rect l="l" t="t" r="r" b="b"/>
              <a:pathLst>
                <a:path w="8297" h="8070" extrusionOk="0">
                  <a:moveTo>
                    <a:pt x="3913" y="1"/>
                  </a:moveTo>
                  <a:cubicBezTo>
                    <a:pt x="1646" y="1"/>
                    <a:pt x="415" y="1469"/>
                    <a:pt x="0" y="3622"/>
                  </a:cubicBezTo>
                  <a:cubicBezTo>
                    <a:pt x="41" y="6148"/>
                    <a:pt x="1191" y="7770"/>
                    <a:pt x="3594" y="8037"/>
                  </a:cubicBezTo>
                  <a:cubicBezTo>
                    <a:pt x="3806" y="8059"/>
                    <a:pt x="4011" y="8070"/>
                    <a:pt x="4211" y="8070"/>
                  </a:cubicBezTo>
                  <a:cubicBezTo>
                    <a:pt x="6466" y="8070"/>
                    <a:pt x="7903" y="6698"/>
                    <a:pt x="8091" y="4320"/>
                  </a:cubicBezTo>
                  <a:cubicBezTo>
                    <a:pt x="8297" y="1733"/>
                    <a:pt x="6798" y="131"/>
                    <a:pt x="4190" y="8"/>
                  </a:cubicBezTo>
                  <a:cubicBezTo>
                    <a:pt x="4096" y="3"/>
                    <a:pt x="4004" y="1"/>
                    <a:pt x="39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4" name="Google Shape;674;p41">
              <a:extLst>
                <a:ext uri="{FF2B5EF4-FFF2-40B4-BE49-F238E27FC236}">
                  <a16:creationId xmlns:a16="http://schemas.microsoft.com/office/drawing/2014/main" id="{822504FE-B1DD-4DCD-84D0-04344F74A4E4}"/>
                </a:ext>
              </a:extLst>
            </p:cNvPr>
            <p:cNvSpPr/>
            <p:nvPr/>
          </p:nvSpPr>
          <p:spPr>
            <a:xfrm>
              <a:off x="9884101" y="2946243"/>
              <a:ext cx="53252" cy="51789"/>
            </a:xfrm>
            <a:custGeom>
              <a:avLst/>
              <a:gdLst/>
              <a:ahLst/>
              <a:cxnLst/>
              <a:rect l="l" t="t" r="r" b="b"/>
              <a:pathLst>
                <a:path w="8298" h="8070" extrusionOk="0">
                  <a:moveTo>
                    <a:pt x="4071" y="1"/>
                  </a:moveTo>
                  <a:cubicBezTo>
                    <a:pt x="1829" y="1"/>
                    <a:pt x="376" y="1373"/>
                    <a:pt x="206" y="3750"/>
                  </a:cubicBezTo>
                  <a:cubicBezTo>
                    <a:pt x="1" y="6338"/>
                    <a:pt x="1500" y="7940"/>
                    <a:pt x="4108" y="8063"/>
                  </a:cubicBezTo>
                  <a:cubicBezTo>
                    <a:pt x="4202" y="8068"/>
                    <a:pt x="4294" y="8070"/>
                    <a:pt x="4384" y="8070"/>
                  </a:cubicBezTo>
                  <a:cubicBezTo>
                    <a:pt x="6651" y="8070"/>
                    <a:pt x="7883" y="6601"/>
                    <a:pt x="8297" y="4449"/>
                  </a:cubicBezTo>
                  <a:cubicBezTo>
                    <a:pt x="8236" y="1923"/>
                    <a:pt x="7086" y="300"/>
                    <a:pt x="4683" y="33"/>
                  </a:cubicBezTo>
                  <a:cubicBezTo>
                    <a:pt x="4473" y="12"/>
                    <a:pt x="4269" y="1"/>
                    <a:pt x="4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5" name="Google Shape;675;p41">
              <a:extLst>
                <a:ext uri="{FF2B5EF4-FFF2-40B4-BE49-F238E27FC236}">
                  <a16:creationId xmlns:a16="http://schemas.microsoft.com/office/drawing/2014/main" id="{E7925E21-8A12-8D0E-1A63-9738B3866ACD}"/>
                </a:ext>
              </a:extLst>
            </p:cNvPr>
            <p:cNvSpPr/>
            <p:nvPr/>
          </p:nvSpPr>
          <p:spPr>
            <a:xfrm>
              <a:off x="10474389" y="2946410"/>
              <a:ext cx="53118" cy="52110"/>
            </a:xfrm>
            <a:custGeom>
              <a:avLst/>
              <a:gdLst/>
              <a:ahLst/>
              <a:cxnLst/>
              <a:rect l="l" t="t" r="r" b="b"/>
              <a:pathLst>
                <a:path w="8277" h="8120" extrusionOk="0">
                  <a:moveTo>
                    <a:pt x="4313" y="0"/>
                  </a:moveTo>
                  <a:cubicBezTo>
                    <a:pt x="4218" y="0"/>
                    <a:pt x="4122" y="3"/>
                    <a:pt x="4025" y="7"/>
                  </a:cubicBezTo>
                  <a:cubicBezTo>
                    <a:pt x="1417" y="110"/>
                    <a:pt x="0" y="1753"/>
                    <a:pt x="205" y="4361"/>
                  </a:cubicBezTo>
                  <a:cubicBezTo>
                    <a:pt x="370" y="6805"/>
                    <a:pt x="1992" y="7955"/>
                    <a:pt x="4415" y="8119"/>
                  </a:cubicBezTo>
                  <a:cubicBezTo>
                    <a:pt x="6736" y="7729"/>
                    <a:pt x="8276" y="6456"/>
                    <a:pt x="8235" y="4012"/>
                  </a:cubicBezTo>
                  <a:cubicBezTo>
                    <a:pt x="8195" y="1521"/>
                    <a:pt x="6748" y="0"/>
                    <a:pt x="4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6" name="Google Shape;676;p41">
              <a:extLst>
                <a:ext uri="{FF2B5EF4-FFF2-40B4-BE49-F238E27FC236}">
                  <a16:creationId xmlns:a16="http://schemas.microsoft.com/office/drawing/2014/main" id="{50C5C5DD-12A3-8D21-D4BE-2F2F03DA67E9}"/>
                </a:ext>
              </a:extLst>
            </p:cNvPr>
            <p:cNvSpPr/>
            <p:nvPr/>
          </p:nvSpPr>
          <p:spPr>
            <a:xfrm>
              <a:off x="9885025" y="3161133"/>
              <a:ext cx="52328" cy="51680"/>
            </a:xfrm>
            <a:custGeom>
              <a:avLst/>
              <a:gdLst/>
              <a:ahLst/>
              <a:cxnLst/>
              <a:rect l="l" t="t" r="r" b="b"/>
              <a:pathLst>
                <a:path w="8154" h="8053" extrusionOk="0">
                  <a:moveTo>
                    <a:pt x="4065" y="1"/>
                  </a:moveTo>
                  <a:cubicBezTo>
                    <a:pt x="4031" y="1"/>
                    <a:pt x="3998" y="1"/>
                    <a:pt x="3964" y="2"/>
                  </a:cubicBezTo>
                  <a:cubicBezTo>
                    <a:pt x="1623" y="43"/>
                    <a:pt x="42" y="1480"/>
                    <a:pt x="21" y="3965"/>
                  </a:cubicBezTo>
                  <a:cubicBezTo>
                    <a:pt x="1" y="6598"/>
                    <a:pt x="1579" y="8053"/>
                    <a:pt x="4065" y="8053"/>
                  </a:cubicBezTo>
                  <a:cubicBezTo>
                    <a:pt x="4100" y="8053"/>
                    <a:pt x="4134" y="8052"/>
                    <a:pt x="4169" y="8052"/>
                  </a:cubicBezTo>
                  <a:cubicBezTo>
                    <a:pt x="6551" y="8031"/>
                    <a:pt x="7948" y="6573"/>
                    <a:pt x="8153" y="4088"/>
                  </a:cubicBezTo>
                  <a:cubicBezTo>
                    <a:pt x="8011" y="1495"/>
                    <a:pt x="6530" y="1"/>
                    <a:pt x="4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7" name="Google Shape;677;p41">
              <a:extLst>
                <a:ext uri="{FF2B5EF4-FFF2-40B4-BE49-F238E27FC236}">
                  <a16:creationId xmlns:a16="http://schemas.microsoft.com/office/drawing/2014/main" id="{5FD3BC14-E918-9C99-327E-2F41E3CE3091}"/>
                </a:ext>
              </a:extLst>
            </p:cNvPr>
            <p:cNvSpPr/>
            <p:nvPr/>
          </p:nvSpPr>
          <p:spPr>
            <a:xfrm>
              <a:off x="10475178" y="3161133"/>
              <a:ext cx="52855" cy="51648"/>
            </a:xfrm>
            <a:custGeom>
              <a:avLst/>
              <a:gdLst/>
              <a:ahLst/>
              <a:cxnLst/>
              <a:rect l="l" t="t" r="r" b="b"/>
              <a:pathLst>
                <a:path w="8236" h="8048" extrusionOk="0">
                  <a:moveTo>
                    <a:pt x="3969" y="1"/>
                  </a:moveTo>
                  <a:cubicBezTo>
                    <a:pt x="1704" y="1"/>
                    <a:pt x="243" y="1412"/>
                    <a:pt x="0" y="3842"/>
                  </a:cubicBezTo>
                  <a:cubicBezTo>
                    <a:pt x="62" y="6306"/>
                    <a:pt x="1315" y="7867"/>
                    <a:pt x="3717" y="8031"/>
                  </a:cubicBezTo>
                  <a:cubicBezTo>
                    <a:pt x="3873" y="8042"/>
                    <a:pt x="4026" y="8048"/>
                    <a:pt x="4175" y="8048"/>
                  </a:cubicBezTo>
                  <a:cubicBezTo>
                    <a:pt x="6502" y="8048"/>
                    <a:pt x="7996" y="6701"/>
                    <a:pt x="8112" y="4211"/>
                  </a:cubicBezTo>
                  <a:cubicBezTo>
                    <a:pt x="8235" y="1542"/>
                    <a:pt x="6592" y="22"/>
                    <a:pt x="4066" y="2"/>
                  </a:cubicBezTo>
                  <a:cubicBezTo>
                    <a:pt x="4034" y="1"/>
                    <a:pt x="4001" y="1"/>
                    <a:pt x="39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8" name="Google Shape;678;p41">
              <a:extLst>
                <a:ext uri="{FF2B5EF4-FFF2-40B4-BE49-F238E27FC236}">
                  <a16:creationId xmlns:a16="http://schemas.microsoft.com/office/drawing/2014/main" id="{97EF2D5E-183C-9D53-45DA-1E0D90F05FA7}"/>
                </a:ext>
              </a:extLst>
            </p:cNvPr>
            <p:cNvSpPr/>
            <p:nvPr/>
          </p:nvSpPr>
          <p:spPr>
            <a:xfrm>
              <a:off x="10475043" y="3376088"/>
              <a:ext cx="52726" cy="51674"/>
            </a:xfrm>
            <a:custGeom>
              <a:avLst/>
              <a:gdLst/>
              <a:ahLst/>
              <a:cxnLst/>
              <a:rect l="l" t="t" r="r" b="b"/>
              <a:pathLst>
                <a:path w="8216" h="8052" extrusionOk="0">
                  <a:moveTo>
                    <a:pt x="4012" y="0"/>
                  </a:moveTo>
                  <a:cubicBezTo>
                    <a:pt x="1631" y="0"/>
                    <a:pt x="386" y="1510"/>
                    <a:pt x="1" y="3800"/>
                  </a:cubicBezTo>
                  <a:cubicBezTo>
                    <a:pt x="186" y="6408"/>
                    <a:pt x="1459" y="8030"/>
                    <a:pt x="4087" y="8051"/>
                  </a:cubicBezTo>
                  <a:cubicBezTo>
                    <a:pt x="4121" y="8052"/>
                    <a:pt x="4154" y="8052"/>
                    <a:pt x="4187" y="8052"/>
                  </a:cubicBezTo>
                  <a:cubicBezTo>
                    <a:pt x="6552" y="8052"/>
                    <a:pt x="8031" y="6601"/>
                    <a:pt x="8112" y="4231"/>
                  </a:cubicBezTo>
                  <a:cubicBezTo>
                    <a:pt x="8215" y="1623"/>
                    <a:pt x="6737" y="62"/>
                    <a:pt x="4108" y="1"/>
                  </a:cubicBezTo>
                  <a:cubicBezTo>
                    <a:pt x="4076" y="0"/>
                    <a:pt x="4044" y="0"/>
                    <a:pt x="40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9" name="Google Shape;679;p41">
              <a:extLst>
                <a:ext uri="{FF2B5EF4-FFF2-40B4-BE49-F238E27FC236}">
                  <a16:creationId xmlns:a16="http://schemas.microsoft.com/office/drawing/2014/main" id="{D6AAE617-DEA9-B5E6-A84A-4893C85DC3E1}"/>
                </a:ext>
              </a:extLst>
            </p:cNvPr>
            <p:cNvSpPr/>
            <p:nvPr/>
          </p:nvSpPr>
          <p:spPr>
            <a:xfrm>
              <a:off x="10278283" y="3375696"/>
              <a:ext cx="53118" cy="52219"/>
            </a:xfrm>
            <a:custGeom>
              <a:avLst/>
              <a:gdLst/>
              <a:ahLst/>
              <a:cxnLst/>
              <a:rect l="l" t="t" r="r" b="b"/>
              <a:pathLst>
                <a:path w="8277" h="8137" extrusionOk="0">
                  <a:moveTo>
                    <a:pt x="4354" y="0"/>
                  </a:moveTo>
                  <a:cubicBezTo>
                    <a:pt x="1602" y="82"/>
                    <a:pt x="42" y="1602"/>
                    <a:pt x="21" y="4107"/>
                  </a:cubicBezTo>
                  <a:cubicBezTo>
                    <a:pt x="1" y="6428"/>
                    <a:pt x="1459" y="8050"/>
                    <a:pt x="3923" y="8133"/>
                  </a:cubicBezTo>
                  <a:cubicBezTo>
                    <a:pt x="3996" y="8135"/>
                    <a:pt x="4067" y="8136"/>
                    <a:pt x="4138" y="8136"/>
                  </a:cubicBezTo>
                  <a:cubicBezTo>
                    <a:pt x="6438" y="8136"/>
                    <a:pt x="7912" y="6847"/>
                    <a:pt x="8071" y="4436"/>
                  </a:cubicBezTo>
                  <a:cubicBezTo>
                    <a:pt x="8277" y="1807"/>
                    <a:pt x="6839" y="370"/>
                    <a:pt x="43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40" name="Google Shape;680;p41">
              <a:extLst>
                <a:ext uri="{FF2B5EF4-FFF2-40B4-BE49-F238E27FC236}">
                  <a16:creationId xmlns:a16="http://schemas.microsoft.com/office/drawing/2014/main" id="{4F003C64-EB80-2C6A-D2F6-661F8222B309}"/>
                </a:ext>
              </a:extLst>
            </p:cNvPr>
            <p:cNvSpPr/>
            <p:nvPr/>
          </p:nvSpPr>
          <p:spPr>
            <a:xfrm>
              <a:off x="10081920" y="3376088"/>
              <a:ext cx="52194" cy="51802"/>
            </a:xfrm>
            <a:custGeom>
              <a:avLst/>
              <a:gdLst/>
              <a:ahLst/>
              <a:cxnLst/>
              <a:rect l="l" t="t" r="r" b="b"/>
              <a:pathLst>
                <a:path w="8133" h="8072" extrusionOk="0">
                  <a:moveTo>
                    <a:pt x="4060" y="0"/>
                  </a:moveTo>
                  <a:cubicBezTo>
                    <a:pt x="4028" y="0"/>
                    <a:pt x="3996" y="0"/>
                    <a:pt x="3964" y="1"/>
                  </a:cubicBezTo>
                  <a:cubicBezTo>
                    <a:pt x="1499" y="42"/>
                    <a:pt x="247" y="1521"/>
                    <a:pt x="0" y="3944"/>
                  </a:cubicBezTo>
                  <a:cubicBezTo>
                    <a:pt x="164" y="6531"/>
                    <a:pt x="1499" y="8072"/>
                    <a:pt x="4128" y="8072"/>
                  </a:cubicBezTo>
                  <a:cubicBezTo>
                    <a:pt x="6613" y="8051"/>
                    <a:pt x="8091" y="6449"/>
                    <a:pt x="8112" y="4129"/>
                  </a:cubicBezTo>
                  <a:cubicBezTo>
                    <a:pt x="8132" y="1673"/>
                    <a:pt x="6709" y="0"/>
                    <a:pt x="4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41" name="Google Shape;681;p41">
              <a:extLst>
                <a:ext uri="{FF2B5EF4-FFF2-40B4-BE49-F238E27FC236}">
                  <a16:creationId xmlns:a16="http://schemas.microsoft.com/office/drawing/2014/main" id="{42087F84-2A2C-CD56-893B-0968540D265D}"/>
                </a:ext>
              </a:extLst>
            </p:cNvPr>
            <p:cNvSpPr/>
            <p:nvPr/>
          </p:nvSpPr>
          <p:spPr>
            <a:xfrm>
              <a:off x="9884236" y="3376043"/>
              <a:ext cx="53246" cy="51744"/>
            </a:xfrm>
            <a:custGeom>
              <a:avLst/>
              <a:gdLst/>
              <a:ahLst/>
              <a:cxnLst/>
              <a:rect l="l" t="t" r="r" b="b"/>
              <a:pathLst>
                <a:path w="8297" h="8063" extrusionOk="0">
                  <a:moveTo>
                    <a:pt x="4065" y="0"/>
                  </a:moveTo>
                  <a:cubicBezTo>
                    <a:pt x="1787" y="0"/>
                    <a:pt x="337" y="1375"/>
                    <a:pt x="185" y="3766"/>
                  </a:cubicBezTo>
                  <a:cubicBezTo>
                    <a:pt x="0" y="6374"/>
                    <a:pt x="1520" y="7955"/>
                    <a:pt x="4107" y="8058"/>
                  </a:cubicBezTo>
                  <a:cubicBezTo>
                    <a:pt x="4185" y="8061"/>
                    <a:pt x="4262" y="8063"/>
                    <a:pt x="4338" y="8063"/>
                  </a:cubicBezTo>
                  <a:cubicBezTo>
                    <a:pt x="6634" y="8063"/>
                    <a:pt x="7879" y="6564"/>
                    <a:pt x="8297" y="4238"/>
                  </a:cubicBezTo>
                  <a:cubicBezTo>
                    <a:pt x="8174" y="1918"/>
                    <a:pt x="7065" y="275"/>
                    <a:pt x="4641" y="28"/>
                  </a:cubicBezTo>
                  <a:cubicBezTo>
                    <a:pt x="4444" y="10"/>
                    <a:pt x="4251" y="0"/>
                    <a:pt x="4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id="{DB7EE0CB-40C1-2259-6A71-614798411EEB}"/>
              </a:ext>
            </a:extLst>
          </p:cNvPr>
          <p:cNvSpPr txBox="1"/>
          <p:nvPr/>
        </p:nvSpPr>
        <p:spPr>
          <a:xfrm>
            <a:off x="10659325" y="254177"/>
            <a:ext cx="1478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G마켓 산스 TTF Light" panose="02000000000000000000" pitchFamily="2" charset="-127"/>
                <a:ea typeface="G마켓 산스 TTF Light" panose="02000000000000000000" pitchFamily="2" charset="-127"/>
              </a:rPr>
              <a:t>www.imsf.co.kr</a:t>
            </a:r>
            <a:endParaRPr lang="en-KR" sz="1200" dirty="0">
              <a:solidFill>
                <a:schemeClr val="bg1"/>
              </a:solidFill>
              <a:latin typeface="G마켓 산스 TTF Light" panose="02000000000000000000" pitchFamily="2" charset="-127"/>
              <a:ea typeface="G마켓 산스 TTF Light" panose="02000000000000000000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5304D7-0047-2BBF-144B-151AACABF639}"/>
              </a:ext>
            </a:extLst>
          </p:cNvPr>
          <p:cNvSpPr txBox="1"/>
          <p:nvPr/>
        </p:nvSpPr>
        <p:spPr>
          <a:xfrm>
            <a:off x="915369" y="1401016"/>
            <a:ext cx="2258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Gmarket Sans Medium" panose="02000000000000000000" pitchFamily="50" charset="-128"/>
                <a:ea typeface="Gmarket Sans Medium" panose="02000000000000000000" pitchFamily="50" charset="-128"/>
              </a:rPr>
              <a:t>제품 개발 </a:t>
            </a:r>
            <a:r>
              <a:rPr lang="en-US" altLang="ko-KR" dirty="0">
                <a:latin typeface="Gmarket Sans Medium" panose="02000000000000000000" pitchFamily="50" charset="-128"/>
                <a:ea typeface="Gmarket Sans Medium" panose="02000000000000000000" pitchFamily="50" charset="-128"/>
              </a:rPr>
              <a:t>R&amp;D </a:t>
            </a:r>
            <a:r>
              <a:rPr lang="ko-KR" altLang="en-US" dirty="0">
                <a:latin typeface="Gmarket Sans Medium" panose="02000000000000000000" pitchFamily="50" charset="-128"/>
                <a:ea typeface="Gmarket Sans Medium" panose="02000000000000000000" pitchFamily="50" charset="-128"/>
              </a:rPr>
              <a:t>현황</a:t>
            </a:r>
            <a:endParaRPr lang="en-KR" dirty="0">
              <a:latin typeface="Gmarket Sans Medium" panose="02000000000000000000" pitchFamily="50" charset="-128"/>
              <a:ea typeface="Gmarket Sans Medium" panose="02000000000000000000" pitchFamily="50" charset="-128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AD6FFC2F-1951-9CC7-5496-BF43B6B31D17}"/>
              </a:ext>
            </a:extLst>
          </p:cNvPr>
          <p:cNvSpPr/>
          <p:nvPr/>
        </p:nvSpPr>
        <p:spPr>
          <a:xfrm>
            <a:off x="0" y="149900"/>
            <a:ext cx="8572500" cy="471487"/>
          </a:xfrm>
          <a:custGeom>
            <a:avLst/>
            <a:gdLst>
              <a:gd name="connsiteX0" fmla="*/ 0 w 8015287"/>
              <a:gd name="connsiteY0" fmla="*/ 0 h 471487"/>
              <a:gd name="connsiteX1" fmla="*/ 7729537 w 8015287"/>
              <a:gd name="connsiteY1" fmla="*/ 0 h 471487"/>
              <a:gd name="connsiteX2" fmla="*/ 8015287 w 8015287"/>
              <a:gd name="connsiteY2" fmla="*/ 471487 h 471487"/>
              <a:gd name="connsiteX3" fmla="*/ 0 w 8015287"/>
              <a:gd name="connsiteY3" fmla="*/ 471487 h 471487"/>
              <a:gd name="connsiteX4" fmla="*/ 0 w 8015287"/>
              <a:gd name="connsiteY4" fmla="*/ 0 h 471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5287" h="471487">
                <a:moveTo>
                  <a:pt x="0" y="0"/>
                </a:moveTo>
                <a:lnTo>
                  <a:pt x="7729537" y="0"/>
                </a:lnTo>
                <a:lnTo>
                  <a:pt x="8015287" y="471487"/>
                </a:lnTo>
                <a:lnTo>
                  <a:pt x="0" y="471487"/>
                </a:lnTo>
                <a:lnTo>
                  <a:pt x="0" y="0"/>
                </a:lnTo>
                <a:close/>
              </a:path>
            </a:pathLst>
          </a:custGeom>
          <a:solidFill>
            <a:srgbClr val="000A50">
              <a:alpha val="9176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dirty="0">
                <a:latin typeface="Gmarket Sans Light" panose="02000000000000000000" pitchFamily="50" charset="-128"/>
                <a:ea typeface="Gmarket Sans Light" panose="02000000000000000000" pitchFamily="50" charset="-128"/>
              </a:rPr>
              <a:t>04 Development Technology, Patents and Certificates</a:t>
            </a:r>
            <a:endParaRPr lang="en-KR" dirty="0">
              <a:latin typeface="Gmarket Sans Light" panose="02000000000000000000" pitchFamily="50" charset="-128"/>
              <a:ea typeface="Gmarket Sans Light" panose="02000000000000000000" pitchFamily="50" charset="-128"/>
            </a:endParaRP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4FEF7286-EFAB-661F-6A1E-D9D27D1CEA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507353"/>
              </p:ext>
            </p:extLst>
          </p:nvPr>
        </p:nvGraphicFramePr>
        <p:xfrm>
          <a:off x="915369" y="2092862"/>
          <a:ext cx="9901426" cy="4150400"/>
        </p:xfrm>
        <a:graphic>
          <a:graphicData uri="http://schemas.openxmlformats.org/drawingml/2006/table">
            <a:tbl>
              <a:tblPr/>
              <a:tblGrid>
                <a:gridCol w="618156">
                  <a:extLst>
                    <a:ext uri="{9D8B030D-6E8A-4147-A177-3AD203B41FA5}">
                      <a16:colId xmlns:a16="http://schemas.microsoft.com/office/drawing/2014/main" val="2855774228"/>
                    </a:ext>
                  </a:extLst>
                </a:gridCol>
                <a:gridCol w="8029575">
                  <a:extLst>
                    <a:ext uri="{9D8B030D-6E8A-4147-A177-3AD203B41FA5}">
                      <a16:colId xmlns:a16="http://schemas.microsoft.com/office/drawing/2014/main" val="3477519917"/>
                    </a:ext>
                  </a:extLst>
                </a:gridCol>
                <a:gridCol w="1253695">
                  <a:extLst>
                    <a:ext uri="{9D8B030D-6E8A-4147-A177-3AD203B41FA5}">
                      <a16:colId xmlns:a16="http://schemas.microsoft.com/office/drawing/2014/main" val="3406392392"/>
                    </a:ext>
                  </a:extLst>
                </a:gridCol>
              </a:tblGrid>
              <a:tr h="40397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No.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개발 내용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비고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433930"/>
                  </a:ext>
                </a:extLst>
              </a:tr>
              <a:tr h="63871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1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고강성 </a:t>
                      </a: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High Damped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플라스틱 복합소재가 적용된 </a:t>
                      </a: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Half Shell Type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의 </a:t>
                      </a: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EV Drive Mount Bracket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경량화 사출부품 개발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개발중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1954731"/>
                  </a:ext>
                </a:extLst>
              </a:tr>
              <a:tr h="63871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2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</a:pP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고수밀성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Wiper Protective Cover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국산화 및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고내열성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 슈퍼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EP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가 적용된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Wiper Link Gear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개발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개발중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5902636"/>
                  </a:ext>
                </a:extLst>
              </a:tr>
              <a:tr h="49199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3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열전도성 플라스틱 복합소재를 적용한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냉트임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 개선형 저전력 디젤연료필터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Housing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개발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사업화완료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5486593"/>
                  </a:ext>
                </a:extLst>
              </a:tr>
              <a:tr h="69957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4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3D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형상적응형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금형기술과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 플라스틱 복합소재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정밀사출성형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 기술을 적용한 차량용 와이퍼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피봇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 및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ARM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의 경량화 제품개발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개발완료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3279522"/>
                  </a:ext>
                </a:extLst>
              </a:tr>
              <a:tr h="63871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5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고강성 기반의 플라스틱 복합소재를 적용한 </a:t>
                      </a: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Rear Wiper Motor Gear Housing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및 </a:t>
                      </a: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Hidden Type Blade Assy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개발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사업화완료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9522053"/>
                  </a:ext>
                </a:extLst>
              </a:tr>
              <a:tr h="63871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6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플라스틱 복합소재가 적용된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EBS-VDC 1ch Modulator Valve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의 하이테크 사출부품 및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Silence Mesh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국산화 개발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개발완료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31547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4827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3754F609-C134-AFBC-ADA1-B73DC1AE9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51" y="4342728"/>
            <a:ext cx="1458771" cy="2036983"/>
          </a:xfrm>
          <a:prstGeom prst="rect">
            <a:avLst/>
          </a:prstGeom>
        </p:spPr>
      </p:pic>
      <p:sp>
        <p:nvSpPr>
          <p:cNvPr id="5" name="Freeform 8">
            <a:extLst>
              <a:ext uri="{FF2B5EF4-FFF2-40B4-BE49-F238E27FC236}">
                <a16:creationId xmlns:a16="http://schemas.microsoft.com/office/drawing/2014/main" id="{A923AE2F-A55E-0F6E-CD31-976C0A3DF3EC}"/>
              </a:ext>
            </a:extLst>
          </p:cNvPr>
          <p:cNvSpPr/>
          <p:nvPr/>
        </p:nvSpPr>
        <p:spPr>
          <a:xfrm flipH="1">
            <a:off x="8258174" y="149900"/>
            <a:ext cx="8572499" cy="471487"/>
          </a:xfrm>
          <a:custGeom>
            <a:avLst/>
            <a:gdLst>
              <a:gd name="connsiteX0" fmla="*/ 0 w 8015287"/>
              <a:gd name="connsiteY0" fmla="*/ 0 h 471487"/>
              <a:gd name="connsiteX1" fmla="*/ 7729537 w 8015287"/>
              <a:gd name="connsiteY1" fmla="*/ 0 h 471487"/>
              <a:gd name="connsiteX2" fmla="*/ 8015287 w 8015287"/>
              <a:gd name="connsiteY2" fmla="*/ 471487 h 471487"/>
              <a:gd name="connsiteX3" fmla="*/ 0 w 8015287"/>
              <a:gd name="connsiteY3" fmla="*/ 471487 h 471487"/>
              <a:gd name="connsiteX4" fmla="*/ 0 w 8015287"/>
              <a:gd name="connsiteY4" fmla="*/ 0 h 471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5287" h="471487">
                <a:moveTo>
                  <a:pt x="0" y="0"/>
                </a:moveTo>
                <a:lnTo>
                  <a:pt x="7729537" y="0"/>
                </a:lnTo>
                <a:lnTo>
                  <a:pt x="8015287" y="471487"/>
                </a:lnTo>
                <a:lnTo>
                  <a:pt x="0" y="471487"/>
                </a:lnTo>
                <a:lnTo>
                  <a:pt x="0" y="0"/>
                </a:lnTo>
                <a:close/>
              </a:path>
            </a:pathLst>
          </a:custGeom>
          <a:solidFill>
            <a:srgbClr val="000A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grpSp>
        <p:nvGrpSpPr>
          <p:cNvPr id="3" name="Google Shape;661;p41">
            <a:extLst>
              <a:ext uri="{FF2B5EF4-FFF2-40B4-BE49-F238E27FC236}">
                <a16:creationId xmlns:a16="http://schemas.microsoft.com/office/drawing/2014/main" id="{EB7F64F4-9D94-F454-097E-EFD312948431}"/>
              </a:ext>
            </a:extLst>
          </p:cNvPr>
          <p:cNvGrpSpPr/>
          <p:nvPr/>
        </p:nvGrpSpPr>
        <p:grpSpPr>
          <a:xfrm>
            <a:off x="10790169" y="1076740"/>
            <a:ext cx="644323" cy="911522"/>
            <a:chOff x="9884101" y="2516393"/>
            <a:chExt cx="644323" cy="911522"/>
          </a:xfrm>
          <a:gradFill>
            <a:gsLst>
              <a:gs pos="33000">
                <a:srgbClr val="86A3C2"/>
              </a:gs>
              <a:gs pos="0">
                <a:schemeClr val="bg1">
                  <a:lumMod val="85000"/>
                </a:schemeClr>
              </a:gs>
              <a:gs pos="100000">
                <a:srgbClr val="000A50"/>
              </a:gs>
            </a:gsLst>
            <a:lin ang="5400000" scaled="1"/>
          </a:gradFill>
        </p:grpSpPr>
        <p:sp>
          <p:nvSpPr>
            <p:cNvPr id="8" name="Google Shape;662;p41">
              <a:extLst>
                <a:ext uri="{FF2B5EF4-FFF2-40B4-BE49-F238E27FC236}">
                  <a16:creationId xmlns:a16="http://schemas.microsoft.com/office/drawing/2014/main" id="{84883F14-04EF-112E-DF62-5F2266EBB69C}"/>
                </a:ext>
              </a:extLst>
            </p:cNvPr>
            <p:cNvSpPr/>
            <p:nvPr/>
          </p:nvSpPr>
          <p:spPr>
            <a:xfrm>
              <a:off x="10082049" y="2731495"/>
              <a:ext cx="52059" cy="51680"/>
            </a:xfrm>
            <a:custGeom>
              <a:avLst/>
              <a:gdLst/>
              <a:ahLst/>
              <a:cxnLst/>
              <a:rect l="l" t="t" r="r" b="b"/>
              <a:pathLst>
                <a:path w="8112" h="8053" extrusionOk="0">
                  <a:moveTo>
                    <a:pt x="4066" y="0"/>
                  </a:moveTo>
                  <a:cubicBezTo>
                    <a:pt x="4019" y="0"/>
                    <a:pt x="3971" y="1"/>
                    <a:pt x="3923" y="2"/>
                  </a:cubicBezTo>
                  <a:cubicBezTo>
                    <a:pt x="1561" y="43"/>
                    <a:pt x="124" y="1439"/>
                    <a:pt x="1" y="4006"/>
                  </a:cubicBezTo>
                  <a:cubicBezTo>
                    <a:pt x="82" y="6596"/>
                    <a:pt x="1581" y="8052"/>
                    <a:pt x="4076" y="8052"/>
                  </a:cubicBezTo>
                  <a:cubicBezTo>
                    <a:pt x="4093" y="8052"/>
                    <a:pt x="4111" y="8052"/>
                    <a:pt x="4128" y="8052"/>
                  </a:cubicBezTo>
                  <a:cubicBezTo>
                    <a:pt x="6531" y="8032"/>
                    <a:pt x="8071" y="6471"/>
                    <a:pt x="8092" y="4089"/>
                  </a:cubicBezTo>
                  <a:cubicBezTo>
                    <a:pt x="8112" y="1590"/>
                    <a:pt x="6570" y="0"/>
                    <a:pt x="4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9" name="Google Shape;663;p41">
              <a:extLst>
                <a:ext uri="{FF2B5EF4-FFF2-40B4-BE49-F238E27FC236}">
                  <a16:creationId xmlns:a16="http://schemas.microsoft.com/office/drawing/2014/main" id="{6EE6219D-5CC1-F7D2-30F7-E1A2FC9A8000}"/>
                </a:ext>
              </a:extLst>
            </p:cNvPr>
            <p:cNvSpPr/>
            <p:nvPr/>
          </p:nvSpPr>
          <p:spPr>
            <a:xfrm>
              <a:off x="10278289" y="2731443"/>
              <a:ext cx="52059" cy="51616"/>
            </a:xfrm>
            <a:custGeom>
              <a:avLst/>
              <a:gdLst/>
              <a:ahLst/>
              <a:cxnLst/>
              <a:rect l="l" t="t" r="r" b="b"/>
              <a:pathLst>
                <a:path w="8112" h="8043" extrusionOk="0">
                  <a:moveTo>
                    <a:pt x="3987" y="1"/>
                  </a:moveTo>
                  <a:cubicBezTo>
                    <a:pt x="1586" y="1"/>
                    <a:pt x="60" y="1535"/>
                    <a:pt x="41" y="3973"/>
                  </a:cubicBezTo>
                  <a:cubicBezTo>
                    <a:pt x="1" y="6457"/>
                    <a:pt x="1563" y="8043"/>
                    <a:pt x="4041" y="8043"/>
                  </a:cubicBezTo>
                  <a:cubicBezTo>
                    <a:pt x="4104" y="8043"/>
                    <a:pt x="4167" y="8042"/>
                    <a:pt x="4230" y="8040"/>
                  </a:cubicBezTo>
                  <a:cubicBezTo>
                    <a:pt x="6592" y="7978"/>
                    <a:pt x="8009" y="6561"/>
                    <a:pt x="8111" y="4076"/>
                  </a:cubicBezTo>
                  <a:cubicBezTo>
                    <a:pt x="8070" y="1571"/>
                    <a:pt x="6694" y="133"/>
                    <a:pt x="4312" y="10"/>
                  </a:cubicBezTo>
                  <a:cubicBezTo>
                    <a:pt x="4202" y="4"/>
                    <a:pt x="4094" y="1"/>
                    <a:pt x="39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24" name="Google Shape;664;p41">
              <a:extLst>
                <a:ext uri="{FF2B5EF4-FFF2-40B4-BE49-F238E27FC236}">
                  <a16:creationId xmlns:a16="http://schemas.microsoft.com/office/drawing/2014/main" id="{042C3786-0464-876C-7845-CDFDA5170664}"/>
                </a:ext>
              </a:extLst>
            </p:cNvPr>
            <p:cNvSpPr/>
            <p:nvPr/>
          </p:nvSpPr>
          <p:spPr>
            <a:xfrm>
              <a:off x="10082049" y="3161133"/>
              <a:ext cx="52322" cy="51738"/>
            </a:xfrm>
            <a:custGeom>
              <a:avLst/>
              <a:gdLst/>
              <a:ahLst/>
              <a:cxnLst/>
              <a:rect l="l" t="t" r="r" b="b"/>
              <a:pathLst>
                <a:path w="8153" h="8062" extrusionOk="0">
                  <a:moveTo>
                    <a:pt x="4039" y="1"/>
                  </a:moveTo>
                  <a:cubicBezTo>
                    <a:pt x="4007" y="1"/>
                    <a:pt x="3976" y="1"/>
                    <a:pt x="3944" y="2"/>
                  </a:cubicBezTo>
                  <a:cubicBezTo>
                    <a:pt x="1582" y="43"/>
                    <a:pt x="144" y="1460"/>
                    <a:pt x="1" y="4109"/>
                  </a:cubicBezTo>
                  <a:cubicBezTo>
                    <a:pt x="62" y="6409"/>
                    <a:pt x="1356" y="7908"/>
                    <a:pt x="3759" y="8052"/>
                  </a:cubicBezTo>
                  <a:cubicBezTo>
                    <a:pt x="3872" y="8058"/>
                    <a:pt x="3984" y="8061"/>
                    <a:pt x="4094" y="8061"/>
                  </a:cubicBezTo>
                  <a:cubicBezTo>
                    <a:pt x="6509" y="8061"/>
                    <a:pt x="8033" y="6565"/>
                    <a:pt x="8092" y="4129"/>
                  </a:cubicBezTo>
                  <a:cubicBezTo>
                    <a:pt x="8153" y="1614"/>
                    <a:pt x="6571" y="1"/>
                    <a:pt x="40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25" name="Google Shape;665;p41">
              <a:extLst>
                <a:ext uri="{FF2B5EF4-FFF2-40B4-BE49-F238E27FC236}">
                  <a16:creationId xmlns:a16="http://schemas.microsoft.com/office/drawing/2014/main" id="{0CD13F07-014A-A555-22DA-654755165895}"/>
                </a:ext>
              </a:extLst>
            </p:cNvPr>
            <p:cNvSpPr/>
            <p:nvPr/>
          </p:nvSpPr>
          <p:spPr>
            <a:xfrm>
              <a:off x="10278418" y="3161095"/>
              <a:ext cx="52059" cy="51731"/>
            </a:xfrm>
            <a:custGeom>
              <a:avLst/>
              <a:gdLst/>
              <a:ahLst/>
              <a:cxnLst/>
              <a:rect l="l" t="t" r="r" b="b"/>
              <a:pathLst>
                <a:path w="8112" h="8061" extrusionOk="0">
                  <a:moveTo>
                    <a:pt x="4013" y="1"/>
                  </a:moveTo>
                  <a:cubicBezTo>
                    <a:pt x="1586" y="1"/>
                    <a:pt x="41" y="1558"/>
                    <a:pt x="21" y="4012"/>
                  </a:cubicBezTo>
                  <a:cubicBezTo>
                    <a:pt x="1" y="6495"/>
                    <a:pt x="1543" y="8061"/>
                    <a:pt x="4019" y="8061"/>
                  </a:cubicBezTo>
                  <a:cubicBezTo>
                    <a:pt x="4082" y="8061"/>
                    <a:pt x="4146" y="8060"/>
                    <a:pt x="4210" y="8058"/>
                  </a:cubicBezTo>
                  <a:cubicBezTo>
                    <a:pt x="6592" y="7996"/>
                    <a:pt x="7989" y="6579"/>
                    <a:pt x="8091" y="4115"/>
                  </a:cubicBezTo>
                  <a:lnTo>
                    <a:pt x="8112" y="4115"/>
                  </a:lnTo>
                  <a:cubicBezTo>
                    <a:pt x="8050" y="1589"/>
                    <a:pt x="6654" y="131"/>
                    <a:pt x="4292" y="8"/>
                  </a:cubicBezTo>
                  <a:cubicBezTo>
                    <a:pt x="4198" y="3"/>
                    <a:pt x="4105" y="1"/>
                    <a:pt x="4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26" name="Google Shape;666;p41">
              <a:extLst>
                <a:ext uri="{FF2B5EF4-FFF2-40B4-BE49-F238E27FC236}">
                  <a16:creationId xmlns:a16="http://schemas.microsoft.com/office/drawing/2014/main" id="{3EA32766-2E26-9540-F476-9234A108A4F5}"/>
                </a:ext>
              </a:extLst>
            </p:cNvPr>
            <p:cNvSpPr/>
            <p:nvPr/>
          </p:nvSpPr>
          <p:spPr>
            <a:xfrm>
              <a:off x="10081920" y="2516393"/>
              <a:ext cx="52059" cy="51860"/>
            </a:xfrm>
            <a:custGeom>
              <a:avLst/>
              <a:gdLst/>
              <a:ahLst/>
              <a:cxnLst/>
              <a:rect l="l" t="t" r="r" b="b"/>
              <a:pathLst>
                <a:path w="8112" h="8081" extrusionOk="0">
                  <a:moveTo>
                    <a:pt x="4095" y="1"/>
                  </a:moveTo>
                  <a:cubicBezTo>
                    <a:pt x="4018" y="1"/>
                    <a:pt x="3940" y="2"/>
                    <a:pt x="3861" y="5"/>
                  </a:cubicBezTo>
                  <a:cubicBezTo>
                    <a:pt x="1397" y="108"/>
                    <a:pt x="164" y="1627"/>
                    <a:pt x="0" y="4051"/>
                  </a:cubicBezTo>
                  <a:cubicBezTo>
                    <a:pt x="185" y="6474"/>
                    <a:pt x="1417" y="7973"/>
                    <a:pt x="3881" y="8076"/>
                  </a:cubicBezTo>
                  <a:cubicBezTo>
                    <a:pt x="3960" y="8079"/>
                    <a:pt x="4038" y="8080"/>
                    <a:pt x="4115" y="8080"/>
                  </a:cubicBezTo>
                  <a:cubicBezTo>
                    <a:pt x="6661" y="8080"/>
                    <a:pt x="8112" y="6443"/>
                    <a:pt x="8112" y="4051"/>
                  </a:cubicBezTo>
                  <a:cubicBezTo>
                    <a:pt x="8112" y="1620"/>
                    <a:pt x="6623" y="1"/>
                    <a:pt x="40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27" name="Google Shape;667;p41">
              <a:extLst>
                <a:ext uri="{FF2B5EF4-FFF2-40B4-BE49-F238E27FC236}">
                  <a16:creationId xmlns:a16="http://schemas.microsoft.com/office/drawing/2014/main" id="{EA7C6BA9-E1B6-AE4D-2253-9F4218DD8EBD}"/>
                </a:ext>
              </a:extLst>
            </p:cNvPr>
            <p:cNvSpPr/>
            <p:nvPr/>
          </p:nvSpPr>
          <p:spPr>
            <a:xfrm>
              <a:off x="10277891" y="2516418"/>
              <a:ext cx="52848" cy="52328"/>
            </a:xfrm>
            <a:custGeom>
              <a:avLst/>
              <a:gdLst/>
              <a:ahLst/>
              <a:cxnLst/>
              <a:rect l="l" t="t" r="r" b="b"/>
              <a:pathLst>
                <a:path w="8235" h="8154" extrusionOk="0">
                  <a:moveTo>
                    <a:pt x="4074" y="0"/>
                  </a:moveTo>
                  <a:cubicBezTo>
                    <a:pt x="1627" y="0"/>
                    <a:pt x="204" y="1571"/>
                    <a:pt x="103" y="3862"/>
                  </a:cubicBezTo>
                  <a:cubicBezTo>
                    <a:pt x="0" y="6388"/>
                    <a:pt x="1520" y="7907"/>
                    <a:pt x="4148" y="8154"/>
                  </a:cubicBezTo>
                  <a:cubicBezTo>
                    <a:pt x="6551" y="7907"/>
                    <a:pt x="8091" y="6716"/>
                    <a:pt x="8153" y="4232"/>
                  </a:cubicBezTo>
                  <a:cubicBezTo>
                    <a:pt x="8235" y="1603"/>
                    <a:pt x="6797" y="63"/>
                    <a:pt x="4169" y="1"/>
                  </a:cubicBezTo>
                  <a:cubicBezTo>
                    <a:pt x="4137" y="1"/>
                    <a:pt x="4105" y="0"/>
                    <a:pt x="4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28" name="Google Shape;668;p41">
              <a:extLst>
                <a:ext uri="{FF2B5EF4-FFF2-40B4-BE49-F238E27FC236}">
                  <a16:creationId xmlns:a16="http://schemas.microsoft.com/office/drawing/2014/main" id="{A154FC3E-C58C-0615-9AF6-C443FB67B77D}"/>
                </a:ext>
              </a:extLst>
            </p:cNvPr>
            <p:cNvSpPr/>
            <p:nvPr/>
          </p:nvSpPr>
          <p:spPr>
            <a:xfrm>
              <a:off x="9885160" y="2731501"/>
              <a:ext cx="52194" cy="51674"/>
            </a:xfrm>
            <a:custGeom>
              <a:avLst/>
              <a:gdLst/>
              <a:ahLst/>
              <a:cxnLst/>
              <a:rect l="l" t="t" r="r" b="b"/>
              <a:pathLst>
                <a:path w="8133" h="8052" extrusionOk="0">
                  <a:moveTo>
                    <a:pt x="4064" y="0"/>
                  </a:moveTo>
                  <a:cubicBezTo>
                    <a:pt x="1598" y="0"/>
                    <a:pt x="0" y="1435"/>
                    <a:pt x="0" y="4067"/>
                  </a:cubicBezTo>
                  <a:cubicBezTo>
                    <a:pt x="0" y="6552"/>
                    <a:pt x="1561" y="7989"/>
                    <a:pt x="3922" y="8051"/>
                  </a:cubicBezTo>
                  <a:cubicBezTo>
                    <a:pt x="3957" y="8052"/>
                    <a:pt x="3991" y="8052"/>
                    <a:pt x="4025" y="8052"/>
                  </a:cubicBezTo>
                  <a:cubicBezTo>
                    <a:pt x="6509" y="8052"/>
                    <a:pt x="7970" y="6578"/>
                    <a:pt x="8132" y="4005"/>
                  </a:cubicBezTo>
                  <a:cubicBezTo>
                    <a:pt x="7947" y="1500"/>
                    <a:pt x="6530" y="42"/>
                    <a:pt x="4169" y="1"/>
                  </a:cubicBezTo>
                  <a:cubicBezTo>
                    <a:pt x="4134" y="0"/>
                    <a:pt x="4099" y="0"/>
                    <a:pt x="40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29" name="Google Shape;669;p41">
              <a:extLst>
                <a:ext uri="{FF2B5EF4-FFF2-40B4-BE49-F238E27FC236}">
                  <a16:creationId xmlns:a16="http://schemas.microsoft.com/office/drawing/2014/main" id="{29E11A74-E65F-3CA1-D9A3-82BD59C953F3}"/>
                </a:ext>
              </a:extLst>
            </p:cNvPr>
            <p:cNvSpPr/>
            <p:nvPr/>
          </p:nvSpPr>
          <p:spPr>
            <a:xfrm>
              <a:off x="10474915" y="2730846"/>
              <a:ext cx="52983" cy="52328"/>
            </a:xfrm>
            <a:custGeom>
              <a:avLst/>
              <a:gdLst/>
              <a:ahLst/>
              <a:cxnLst/>
              <a:rect l="l" t="t" r="r" b="b"/>
              <a:pathLst>
                <a:path w="8256" h="8154" extrusionOk="0">
                  <a:moveTo>
                    <a:pt x="4107" y="0"/>
                  </a:moveTo>
                  <a:cubicBezTo>
                    <a:pt x="1807" y="329"/>
                    <a:pt x="165" y="1397"/>
                    <a:pt x="82" y="3923"/>
                  </a:cubicBezTo>
                  <a:cubicBezTo>
                    <a:pt x="0" y="6613"/>
                    <a:pt x="1582" y="8112"/>
                    <a:pt x="4107" y="8153"/>
                  </a:cubicBezTo>
                  <a:cubicBezTo>
                    <a:pt x="4140" y="8154"/>
                    <a:pt x="4173" y="8154"/>
                    <a:pt x="4206" y="8154"/>
                  </a:cubicBezTo>
                  <a:cubicBezTo>
                    <a:pt x="6494" y="8154"/>
                    <a:pt x="8072" y="6742"/>
                    <a:pt x="8153" y="4313"/>
                  </a:cubicBezTo>
                  <a:cubicBezTo>
                    <a:pt x="8256" y="1643"/>
                    <a:pt x="6654" y="349"/>
                    <a:pt x="41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0" name="Google Shape;670;p41">
              <a:extLst>
                <a:ext uri="{FF2B5EF4-FFF2-40B4-BE49-F238E27FC236}">
                  <a16:creationId xmlns:a16="http://schemas.microsoft.com/office/drawing/2014/main" id="{8C9C414D-6A73-5F28-FB5B-8337781EA0B1}"/>
                </a:ext>
              </a:extLst>
            </p:cNvPr>
            <p:cNvSpPr/>
            <p:nvPr/>
          </p:nvSpPr>
          <p:spPr>
            <a:xfrm>
              <a:off x="10081259" y="2945794"/>
              <a:ext cx="52855" cy="52335"/>
            </a:xfrm>
            <a:custGeom>
              <a:avLst/>
              <a:gdLst/>
              <a:ahLst/>
              <a:cxnLst/>
              <a:rect l="l" t="t" r="r" b="b"/>
              <a:pathLst>
                <a:path w="8236" h="8155" extrusionOk="0">
                  <a:moveTo>
                    <a:pt x="3943" y="1"/>
                  </a:moveTo>
                  <a:cubicBezTo>
                    <a:pt x="1459" y="370"/>
                    <a:pt x="0" y="1767"/>
                    <a:pt x="165" y="4416"/>
                  </a:cubicBezTo>
                  <a:cubicBezTo>
                    <a:pt x="327" y="6843"/>
                    <a:pt x="1803" y="8154"/>
                    <a:pt x="4182" y="8154"/>
                  </a:cubicBezTo>
                  <a:cubicBezTo>
                    <a:pt x="4219" y="8154"/>
                    <a:pt x="4255" y="8154"/>
                    <a:pt x="4292" y="8153"/>
                  </a:cubicBezTo>
                  <a:cubicBezTo>
                    <a:pt x="6777" y="8092"/>
                    <a:pt x="8215" y="6469"/>
                    <a:pt x="8215" y="4169"/>
                  </a:cubicBezTo>
                  <a:cubicBezTo>
                    <a:pt x="8235" y="1643"/>
                    <a:pt x="6675" y="144"/>
                    <a:pt x="39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1" name="Google Shape;671;p41">
              <a:extLst>
                <a:ext uri="{FF2B5EF4-FFF2-40B4-BE49-F238E27FC236}">
                  <a16:creationId xmlns:a16="http://schemas.microsoft.com/office/drawing/2014/main" id="{32EDCDB6-3295-B129-5A46-F66C06FC8265}"/>
                </a:ext>
              </a:extLst>
            </p:cNvPr>
            <p:cNvSpPr/>
            <p:nvPr/>
          </p:nvSpPr>
          <p:spPr>
            <a:xfrm>
              <a:off x="10278155" y="2946320"/>
              <a:ext cx="52457" cy="51802"/>
            </a:xfrm>
            <a:custGeom>
              <a:avLst/>
              <a:gdLst/>
              <a:ahLst/>
              <a:cxnLst/>
              <a:rect l="l" t="t" r="r" b="b"/>
              <a:pathLst>
                <a:path w="8174" h="8072" extrusionOk="0">
                  <a:moveTo>
                    <a:pt x="4148" y="1"/>
                  </a:moveTo>
                  <a:cubicBezTo>
                    <a:pt x="1458" y="1"/>
                    <a:pt x="0" y="1685"/>
                    <a:pt x="62" y="4170"/>
                  </a:cubicBezTo>
                  <a:cubicBezTo>
                    <a:pt x="123" y="6475"/>
                    <a:pt x="1583" y="8072"/>
                    <a:pt x="4040" y="8072"/>
                  </a:cubicBezTo>
                  <a:cubicBezTo>
                    <a:pt x="4055" y="8072"/>
                    <a:pt x="4071" y="8072"/>
                    <a:pt x="4087" y="8071"/>
                  </a:cubicBezTo>
                  <a:cubicBezTo>
                    <a:pt x="6736" y="8051"/>
                    <a:pt x="8030" y="6470"/>
                    <a:pt x="8173" y="3903"/>
                  </a:cubicBezTo>
                  <a:cubicBezTo>
                    <a:pt x="7906" y="1459"/>
                    <a:pt x="6613" y="1"/>
                    <a:pt x="41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2" name="Google Shape;672;p41">
              <a:extLst>
                <a:ext uri="{FF2B5EF4-FFF2-40B4-BE49-F238E27FC236}">
                  <a16:creationId xmlns:a16="http://schemas.microsoft.com/office/drawing/2014/main" id="{3A2A8908-9202-89CC-D7C0-229A67BDE088}"/>
                </a:ext>
              </a:extLst>
            </p:cNvPr>
            <p:cNvSpPr/>
            <p:nvPr/>
          </p:nvSpPr>
          <p:spPr>
            <a:xfrm>
              <a:off x="9884762" y="2516553"/>
              <a:ext cx="52720" cy="51667"/>
            </a:xfrm>
            <a:custGeom>
              <a:avLst/>
              <a:gdLst/>
              <a:ahLst/>
              <a:cxnLst/>
              <a:rect l="l" t="t" r="r" b="b"/>
              <a:pathLst>
                <a:path w="8215" h="8051" extrusionOk="0">
                  <a:moveTo>
                    <a:pt x="4087" y="1"/>
                  </a:moveTo>
                  <a:cubicBezTo>
                    <a:pt x="1664" y="1"/>
                    <a:pt x="144" y="1438"/>
                    <a:pt x="83" y="3861"/>
                  </a:cubicBezTo>
                  <a:cubicBezTo>
                    <a:pt x="0" y="6470"/>
                    <a:pt x="1520" y="8030"/>
                    <a:pt x="4128" y="8051"/>
                  </a:cubicBezTo>
                  <a:cubicBezTo>
                    <a:pt x="4144" y="8051"/>
                    <a:pt x="4161" y="8051"/>
                    <a:pt x="4177" y="8051"/>
                  </a:cubicBezTo>
                  <a:cubicBezTo>
                    <a:pt x="6589" y="8051"/>
                    <a:pt x="7848" y="6536"/>
                    <a:pt x="8215" y="4211"/>
                  </a:cubicBezTo>
                  <a:cubicBezTo>
                    <a:pt x="8009" y="1623"/>
                    <a:pt x="6716" y="1"/>
                    <a:pt x="40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3" name="Google Shape;673;p41">
              <a:extLst>
                <a:ext uri="{FF2B5EF4-FFF2-40B4-BE49-F238E27FC236}">
                  <a16:creationId xmlns:a16="http://schemas.microsoft.com/office/drawing/2014/main" id="{193293EC-C835-E109-2225-56DEF56F52F0}"/>
                </a:ext>
              </a:extLst>
            </p:cNvPr>
            <p:cNvSpPr/>
            <p:nvPr/>
          </p:nvSpPr>
          <p:spPr>
            <a:xfrm>
              <a:off x="10475178" y="2516508"/>
              <a:ext cx="53246" cy="51789"/>
            </a:xfrm>
            <a:custGeom>
              <a:avLst/>
              <a:gdLst/>
              <a:ahLst/>
              <a:cxnLst/>
              <a:rect l="l" t="t" r="r" b="b"/>
              <a:pathLst>
                <a:path w="8297" h="8070" extrusionOk="0">
                  <a:moveTo>
                    <a:pt x="3913" y="1"/>
                  </a:moveTo>
                  <a:cubicBezTo>
                    <a:pt x="1646" y="1"/>
                    <a:pt x="415" y="1469"/>
                    <a:pt x="0" y="3622"/>
                  </a:cubicBezTo>
                  <a:cubicBezTo>
                    <a:pt x="41" y="6148"/>
                    <a:pt x="1191" y="7770"/>
                    <a:pt x="3594" y="8037"/>
                  </a:cubicBezTo>
                  <a:cubicBezTo>
                    <a:pt x="3806" y="8059"/>
                    <a:pt x="4011" y="8070"/>
                    <a:pt x="4211" y="8070"/>
                  </a:cubicBezTo>
                  <a:cubicBezTo>
                    <a:pt x="6466" y="8070"/>
                    <a:pt x="7903" y="6698"/>
                    <a:pt x="8091" y="4320"/>
                  </a:cubicBezTo>
                  <a:cubicBezTo>
                    <a:pt x="8297" y="1733"/>
                    <a:pt x="6798" y="131"/>
                    <a:pt x="4190" y="8"/>
                  </a:cubicBezTo>
                  <a:cubicBezTo>
                    <a:pt x="4096" y="3"/>
                    <a:pt x="4004" y="1"/>
                    <a:pt x="39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4" name="Google Shape;674;p41">
              <a:extLst>
                <a:ext uri="{FF2B5EF4-FFF2-40B4-BE49-F238E27FC236}">
                  <a16:creationId xmlns:a16="http://schemas.microsoft.com/office/drawing/2014/main" id="{5C190CE7-F6B9-0B1B-1C88-1F9CBF71AF7C}"/>
                </a:ext>
              </a:extLst>
            </p:cNvPr>
            <p:cNvSpPr/>
            <p:nvPr/>
          </p:nvSpPr>
          <p:spPr>
            <a:xfrm>
              <a:off x="9884101" y="2946243"/>
              <a:ext cx="53252" cy="51789"/>
            </a:xfrm>
            <a:custGeom>
              <a:avLst/>
              <a:gdLst/>
              <a:ahLst/>
              <a:cxnLst/>
              <a:rect l="l" t="t" r="r" b="b"/>
              <a:pathLst>
                <a:path w="8298" h="8070" extrusionOk="0">
                  <a:moveTo>
                    <a:pt x="4071" y="1"/>
                  </a:moveTo>
                  <a:cubicBezTo>
                    <a:pt x="1829" y="1"/>
                    <a:pt x="376" y="1373"/>
                    <a:pt x="206" y="3750"/>
                  </a:cubicBezTo>
                  <a:cubicBezTo>
                    <a:pt x="1" y="6338"/>
                    <a:pt x="1500" y="7940"/>
                    <a:pt x="4108" y="8063"/>
                  </a:cubicBezTo>
                  <a:cubicBezTo>
                    <a:pt x="4202" y="8068"/>
                    <a:pt x="4294" y="8070"/>
                    <a:pt x="4384" y="8070"/>
                  </a:cubicBezTo>
                  <a:cubicBezTo>
                    <a:pt x="6651" y="8070"/>
                    <a:pt x="7883" y="6601"/>
                    <a:pt x="8297" y="4449"/>
                  </a:cubicBezTo>
                  <a:cubicBezTo>
                    <a:pt x="8236" y="1923"/>
                    <a:pt x="7086" y="300"/>
                    <a:pt x="4683" y="33"/>
                  </a:cubicBezTo>
                  <a:cubicBezTo>
                    <a:pt x="4473" y="12"/>
                    <a:pt x="4269" y="1"/>
                    <a:pt x="4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5" name="Google Shape;675;p41">
              <a:extLst>
                <a:ext uri="{FF2B5EF4-FFF2-40B4-BE49-F238E27FC236}">
                  <a16:creationId xmlns:a16="http://schemas.microsoft.com/office/drawing/2014/main" id="{D4FF2476-8D0C-59BE-AEDB-FD1710BCAEF5}"/>
                </a:ext>
              </a:extLst>
            </p:cNvPr>
            <p:cNvSpPr/>
            <p:nvPr/>
          </p:nvSpPr>
          <p:spPr>
            <a:xfrm>
              <a:off x="10474389" y="2946410"/>
              <a:ext cx="53118" cy="52110"/>
            </a:xfrm>
            <a:custGeom>
              <a:avLst/>
              <a:gdLst/>
              <a:ahLst/>
              <a:cxnLst/>
              <a:rect l="l" t="t" r="r" b="b"/>
              <a:pathLst>
                <a:path w="8277" h="8120" extrusionOk="0">
                  <a:moveTo>
                    <a:pt x="4313" y="0"/>
                  </a:moveTo>
                  <a:cubicBezTo>
                    <a:pt x="4218" y="0"/>
                    <a:pt x="4122" y="3"/>
                    <a:pt x="4025" y="7"/>
                  </a:cubicBezTo>
                  <a:cubicBezTo>
                    <a:pt x="1417" y="110"/>
                    <a:pt x="0" y="1753"/>
                    <a:pt x="205" y="4361"/>
                  </a:cubicBezTo>
                  <a:cubicBezTo>
                    <a:pt x="370" y="6805"/>
                    <a:pt x="1992" y="7955"/>
                    <a:pt x="4415" y="8119"/>
                  </a:cubicBezTo>
                  <a:cubicBezTo>
                    <a:pt x="6736" y="7729"/>
                    <a:pt x="8276" y="6456"/>
                    <a:pt x="8235" y="4012"/>
                  </a:cubicBezTo>
                  <a:cubicBezTo>
                    <a:pt x="8195" y="1521"/>
                    <a:pt x="6748" y="0"/>
                    <a:pt x="4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6" name="Google Shape;676;p41">
              <a:extLst>
                <a:ext uri="{FF2B5EF4-FFF2-40B4-BE49-F238E27FC236}">
                  <a16:creationId xmlns:a16="http://schemas.microsoft.com/office/drawing/2014/main" id="{C236C936-2784-DD63-33E8-85036C194506}"/>
                </a:ext>
              </a:extLst>
            </p:cNvPr>
            <p:cNvSpPr/>
            <p:nvPr/>
          </p:nvSpPr>
          <p:spPr>
            <a:xfrm>
              <a:off x="9885025" y="3161133"/>
              <a:ext cx="52328" cy="51680"/>
            </a:xfrm>
            <a:custGeom>
              <a:avLst/>
              <a:gdLst/>
              <a:ahLst/>
              <a:cxnLst/>
              <a:rect l="l" t="t" r="r" b="b"/>
              <a:pathLst>
                <a:path w="8154" h="8053" extrusionOk="0">
                  <a:moveTo>
                    <a:pt x="4065" y="1"/>
                  </a:moveTo>
                  <a:cubicBezTo>
                    <a:pt x="4031" y="1"/>
                    <a:pt x="3998" y="1"/>
                    <a:pt x="3964" y="2"/>
                  </a:cubicBezTo>
                  <a:cubicBezTo>
                    <a:pt x="1623" y="43"/>
                    <a:pt x="42" y="1480"/>
                    <a:pt x="21" y="3965"/>
                  </a:cubicBezTo>
                  <a:cubicBezTo>
                    <a:pt x="1" y="6598"/>
                    <a:pt x="1579" y="8053"/>
                    <a:pt x="4065" y="8053"/>
                  </a:cubicBezTo>
                  <a:cubicBezTo>
                    <a:pt x="4100" y="8053"/>
                    <a:pt x="4134" y="8052"/>
                    <a:pt x="4169" y="8052"/>
                  </a:cubicBezTo>
                  <a:cubicBezTo>
                    <a:pt x="6551" y="8031"/>
                    <a:pt x="7948" y="6573"/>
                    <a:pt x="8153" y="4088"/>
                  </a:cubicBezTo>
                  <a:cubicBezTo>
                    <a:pt x="8011" y="1495"/>
                    <a:pt x="6530" y="1"/>
                    <a:pt x="4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7" name="Google Shape;677;p41">
              <a:extLst>
                <a:ext uri="{FF2B5EF4-FFF2-40B4-BE49-F238E27FC236}">
                  <a16:creationId xmlns:a16="http://schemas.microsoft.com/office/drawing/2014/main" id="{EE01297B-EB7C-C534-B501-472188A5DCA7}"/>
                </a:ext>
              </a:extLst>
            </p:cNvPr>
            <p:cNvSpPr/>
            <p:nvPr/>
          </p:nvSpPr>
          <p:spPr>
            <a:xfrm>
              <a:off x="10475178" y="3161133"/>
              <a:ext cx="52855" cy="51648"/>
            </a:xfrm>
            <a:custGeom>
              <a:avLst/>
              <a:gdLst/>
              <a:ahLst/>
              <a:cxnLst/>
              <a:rect l="l" t="t" r="r" b="b"/>
              <a:pathLst>
                <a:path w="8236" h="8048" extrusionOk="0">
                  <a:moveTo>
                    <a:pt x="3969" y="1"/>
                  </a:moveTo>
                  <a:cubicBezTo>
                    <a:pt x="1704" y="1"/>
                    <a:pt x="243" y="1412"/>
                    <a:pt x="0" y="3842"/>
                  </a:cubicBezTo>
                  <a:cubicBezTo>
                    <a:pt x="62" y="6306"/>
                    <a:pt x="1315" y="7867"/>
                    <a:pt x="3717" y="8031"/>
                  </a:cubicBezTo>
                  <a:cubicBezTo>
                    <a:pt x="3873" y="8042"/>
                    <a:pt x="4026" y="8048"/>
                    <a:pt x="4175" y="8048"/>
                  </a:cubicBezTo>
                  <a:cubicBezTo>
                    <a:pt x="6502" y="8048"/>
                    <a:pt x="7996" y="6701"/>
                    <a:pt x="8112" y="4211"/>
                  </a:cubicBezTo>
                  <a:cubicBezTo>
                    <a:pt x="8235" y="1542"/>
                    <a:pt x="6592" y="22"/>
                    <a:pt x="4066" y="2"/>
                  </a:cubicBezTo>
                  <a:cubicBezTo>
                    <a:pt x="4034" y="1"/>
                    <a:pt x="4001" y="1"/>
                    <a:pt x="39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8" name="Google Shape;678;p41">
              <a:extLst>
                <a:ext uri="{FF2B5EF4-FFF2-40B4-BE49-F238E27FC236}">
                  <a16:creationId xmlns:a16="http://schemas.microsoft.com/office/drawing/2014/main" id="{FDC16E8C-CDF3-B1DC-4940-B126CB9D1599}"/>
                </a:ext>
              </a:extLst>
            </p:cNvPr>
            <p:cNvSpPr/>
            <p:nvPr/>
          </p:nvSpPr>
          <p:spPr>
            <a:xfrm>
              <a:off x="10475043" y="3376088"/>
              <a:ext cx="52726" cy="51674"/>
            </a:xfrm>
            <a:custGeom>
              <a:avLst/>
              <a:gdLst/>
              <a:ahLst/>
              <a:cxnLst/>
              <a:rect l="l" t="t" r="r" b="b"/>
              <a:pathLst>
                <a:path w="8216" h="8052" extrusionOk="0">
                  <a:moveTo>
                    <a:pt x="4012" y="0"/>
                  </a:moveTo>
                  <a:cubicBezTo>
                    <a:pt x="1631" y="0"/>
                    <a:pt x="386" y="1510"/>
                    <a:pt x="1" y="3800"/>
                  </a:cubicBezTo>
                  <a:cubicBezTo>
                    <a:pt x="186" y="6408"/>
                    <a:pt x="1459" y="8030"/>
                    <a:pt x="4087" y="8051"/>
                  </a:cubicBezTo>
                  <a:cubicBezTo>
                    <a:pt x="4121" y="8052"/>
                    <a:pt x="4154" y="8052"/>
                    <a:pt x="4187" y="8052"/>
                  </a:cubicBezTo>
                  <a:cubicBezTo>
                    <a:pt x="6552" y="8052"/>
                    <a:pt x="8031" y="6601"/>
                    <a:pt x="8112" y="4231"/>
                  </a:cubicBezTo>
                  <a:cubicBezTo>
                    <a:pt x="8215" y="1623"/>
                    <a:pt x="6737" y="62"/>
                    <a:pt x="4108" y="1"/>
                  </a:cubicBezTo>
                  <a:cubicBezTo>
                    <a:pt x="4076" y="0"/>
                    <a:pt x="4044" y="0"/>
                    <a:pt x="40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9" name="Google Shape;679;p41">
              <a:extLst>
                <a:ext uri="{FF2B5EF4-FFF2-40B4-BE49-F238E27FC236}">
                  <a16:creationId xmlns:a16="http://schemas.microsoft.com/office/drawing/2014/main" id="{280B3BDB-5874-0A81-5019-D6A641A1B87D}"/>
                </a:ext>
              </a:extLst>
            </p:cNvPr>
            <p:cNvSpPr/>
            <p:nvPr/>
          </p:nvSpPr>
          <p:spPr>
            <a:xfrm>
              <a:off x="10278283" y="3375696"/>
              <a:ext cx="53118" cy="52219"/>
            </a:xfrm>
            <a:custGeom>
              <a:avLst/>
              <a:gdLst/>
              <a:ahLst/>
              <a:cxnLst/>
              <a:rect l="l" t="t" r="r" b="b"/>
              <a:pathLst>
                <a:path w="8277" h="8137" extrusionOk="0">
                  <a:moveTo>
                    <a:pt x="4354" y="0"/>
                  </a:moveTo>
                  <a:cubicBezTo>
                    <a:pt x="1602" y="82"/>
                    <a:pt x="42" y="1602"/>
                    <a:pt x="21" y="4107"/>
                  </a:cubicBezTo>
                  <a:cubicBezTo>
                    <a:pt x="1" y="6428"/>
                    <a:pt x="1459" y="8050"/>
                    <a:pt x="3923" y="8133"/>
                  </a:cubicBezTo>
                  <a:cubicBezTo>
                    <a:pt x="3996" y="8135"/>
                    <a:pt x="4067" y="8136"/>
                    <a:pt x="4138" y="8136"/>
                  </a:cubicBezTo>
                  <a:cubicBezTo>
                    <a:pt x="6438" y="8136"/>
                    <a:pt x="7912" y="6847"/>
                    <a:pt x="8071" y="4436"/>
                  </a:cubicBezTo>
                  <a:cubicBezTo>
                    <a:pt x="8277" y="1807"/>
                    <a:pt x="6839" y="370"/>
                    <a:pt x="43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40" name="Google Shape;680;p41">
              <a:extLst>
                <a:ext uri="{FF2B5EF4-FFF2-40B4-BE49-F238E27FC236}">
                  <a16:creationId xmlns:a16="http://schemas.microsoft.com/office/drawing/2014/main" id="{E5896AD5-F4E4-5707-C794-92A3C6DE20D3}"/>
                </a:ext>
              </a:extLst>
            </p:cNvPr>
            <p:cNvSpPr/>
            <p:nvPr/>
          </p:nvSpPr>
          <p:spPr>
            <a:xfrm>
              <a:off x="10081920" y="3376088"/>
              <a:ext cx="52194" cy="51802"/>
            </a:xfrm>
            <a:custGeom>
              <a:avLst/>
              <a:gdLst/>
              <a:ahLst/>
              <a:cxnLst/>
              <a:rect l="l" t="t" r="r" b="b"/>
              <a:pathLst>
                <a:path w="8133" h="8072" extrusionOk="0">
                  <a:moveTo>
                    <a:pt x="4060" y="0"/>
                  </a:moveTo>
                  <a:cubicBezTo>
                    <a:pt x="4028" y="0"/>
                    <a:pt x="3996" y="0"/>
                    <a:pt x="3964" y="1"/>
                  </a:cubicBezTo>
                  <a:cubicBezTo>
                    <a:pt x="1499" y="42"/>
                    <a:pt x="247" y="1521"/>
                    <a:pt x="0" y="3944"/>
                  </a:cubicBezTo>
                  <a:cubicBezTo>
                    <a:pt x="164" y="6531"/>
                    <a:pt x="1499" y="8072"/>
                    <a:pt x="4128" y="8072"/>
                  </a:cubicBezTo>
                  <a:cubicBezTo>
                    <a:pt x="6613" y="8051"/>
                    <a:pt x="8091" y="6449"/>
                    <a:pt x="8112" y="4129"/>
                  </a:cubicBezTo>
                  <a:cubicBezTo>
                    <a:pt x="8132" y="1673"/>
                    <a:pt x="6709" y="0"/>
                    <a:pt x="4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41" name="Google Shape;681;p41">
              <a:extLst>
                <a:ext uri="{FF2B5EF4-FFF2-40B4-BE49-F238E27FC236}">
                  <a16:creationId xmlns:a16="http://schemas.microsoft.com/office/drawing/2014/main" id="{A6E7D867-54F6-1DD4-1EC1-F3B22D6612E3}"/>
                </a:ext>
              </a:extLst>
            </p:cNvPr>
            <p:cNvSpPr/>
            <p:nvPr/>
          </p:nvSpPr>
          <p:spPr>
            <a:xfrm>
              <a:off x="9884236" y="3376043"/>
              <a:ext cx="53246" cy="51744"/>
            </a:xfrm>
            <a:custGeom>
              <a:avLst/>
              <a:gdLst/>
              <a:ahLst/>
              <a:cxnLst/>
              <a:rect l="l" t="t" r="r" b="b"/>
              <a:pathLst>
                <a:path w="8297" h="8063" extrusionOk="0">
                  <a:moveTo>
                    <a:pt x="4065" y="0"/>
                  </a:moveTo>
                  <a:cubicBezTo>
                    <a:pt x="1787" y="0"/>
                    <a:pt x="337" y="1375"/>
                    <a:pt x="185" y="3766"/>
                  </a:cubicBezTo>
                  <a:cubicBezTo>
                    <a:pt x="0" y="6374"/>
                    <a:pt x="1520" y="7955"/>
                    <a:pt x="4107" y="8058"/>
                  </a:cubicBezTo>
                  <a:cubicBezTo>
                    <a:pt x="4185" y="8061"/>
                    <a:pt x="4262" y="8063"/>
                    <a:pt x="4338" y="8063"/>
                  </a:cubicBezTo>
                  <a:cubicBezTo>
                    <a:pt x="6634" y="8063"/>
                    <a:pt x="7879" y="6564"/>
                    <a:pt x="8297" y="4238"/>
                  </a:cubicBezTo>
                  <a:cubicBezTo>
                    <a:pt x="8174" y="1918"/>
                    <a:pt x="7065" y="275"/>
                    <a:pt x="4641" y="28"/>
                  </a:cubicBezTo>
                  <a:cubicBezTo>
                    <a:pt x="4444" y="10"/>
                    <a:pt x="4251" y="0"/>
                    <a:pt x="4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id="{56301355-973C-510A-BCA4-B2473DE73FCF}"/>
              </a:ext>
            </a:extLst>
          </p:cNvPr>
          <p:cNvSpPr txBox="1"/>
          <p:nvPr/>
        </p:nvSpPr>
        <p:spPr>
          <a:xfrm>
            <a:off x="10659325" y="254177"/>
            <a:ext cx="1478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G마켓 산스 TTF Light" panose="02000000000000000000" pitchFamily="2" charset="-127"/>
                <a:ea typeface="G마켓 산스 TTF Light" panose="02000000000000000000" pitchFamily="2" charset="-127"/>
              </a:rPr>
              <a:t>www.imsf.co.kr</a:t>
            </a:r>
            <a:endParaRPr lang="en-KR" sz="1200" dirty="0">
              <a:solidFill>
                <a:schemeClr val="bg1"/>
              </a:solidFill>
              <a:latin typeface="G마켓 산스 TTF Light" panose="02000000000000000000" pitchFamily="2" charset="-127"/>
              <a:ea typeface="G마켓 산스 TTF Light" panose="02000000000000000000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9AEE82-FFFC-998F-83A1-45C61FE4BE7B}"/>
              </a:ext>
            </a:extLst>
          </p:cNvPr>
          <p:cNvSpPr txBox="1"/>
          <p:nvPr/>
        </p:nvSpPr>
        <p:spPr>
          <a:xfrm>
            <a:off x="758028" y="943901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Gmarket Sans Medium" panose="02000000000000000000" pitchFamily="50" charset="-128"/>
                <a:ea typeface="Gmarket Sans Medium" panose="02000000000000000000" pitchFamily="50" charset="-128"/>
              </a:rPr>
              <a:t>인증 현황</a:t>
            </a:r>
            <a:endParaRPr lang="en-KR" dirty="0">
              <a:latin typeface="Gmarket Sans Medium" panose="02000000000000000000" pitchFamily="50" charset="-128"/>
              <a:ea typeface="Gmarket Sans Medium" panose="02000000000000000000" pitchFamily="50" charset="-128"/>
            </a:endParaRPr>
          </a:p>
        </p:txBody>
      </p:sp>
      <p:sp>
        <p:nvSpPr>
          <p:cNvPr id="2" name="AutoShape 23">
            <a:extLst>
              <a:ext uri="{FF2B5EF4-FFF2-40B4-BE49-F238E27FC236}">
                <a16:creationId xmlns:a16="http://schemas.microsoft.com/office/drawing/2014/main" id="{62B07F23-9347-1628-A75F-0447F6A64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9257" y="3893060"/>
            <a:ext cx="1066800" cy="209229"/>
          </a:xfrm>
          <a:prstGeom prst="plaque">
            <a:avLst>
              <a:gd name="adj" fmla="val 16667"/>
            </a:avLst>
          </a:prstGeom>
          <a:noFill/>
          <a:ln w="31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latinLnBrk="0"/>
            <a:r>
              <a:rPr lang="ko-KR" altLang="en-US" sz="1000" dirty="0">
                <a:solidFill>
                  <a:srgbClr val="000A50"/>
                </a:solidFill>
                <a:latin typeface="맑은 고딕" pitchFamily="50" charset="-127"/>
                <a:ea typeface="맑은 고딕" pitchFamily="50" charset="-127"/>
              </a:rPr>
              <a:t>경북스타기업</a:t>
            </a:r>
          </a:p>
        </p:txBody>
      </p:sp>
      <p:sp>
        <p:nvSpPr>
          <p:cNvPr id="14" name="AutoShape 31">
            <a:extLst>
              <a:ext uri="{FF2B5EF4-FFF2-40B4-BE49-F238E27FC236}">
                <a16:creationId xmlns:a16="http://schemas.microsoft.com/office/drawing/2014/main" id="{6A41C068-43E9-45D8-6E13-4F5DC9CA3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0269" y="3893060"/>
            <a:ext cx="1066800" cy="209229"/>
          </a:xfrm>
          <a:prstGeom prst="plaque">
            <a:avLst>
              <a:gd name="adj" fmla="val 16667"/>
            </a:avLst>
          </a:prstGeom>
          <a:noFill/>
          <a:ln w="31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latinLnBrk="0"/>
            <a:r>
              <a:rPr lang="ko-KR" altLang="en-US" sz="1000" dirty="0">
                <a:solidFill>
                  <a:srgbClr val="000A50"/>
                </a:solidFill>
                <a:latin typeface="맑은 고딕" pitchFamily="50" charset="-127"/>
                <a:ea typeface="맑은 고딕" pitchFamily="50" charset="-127"/>
              </a:rPr>
              <a:t>사출 </a:t>
            </a:r>
            <a:r>
              <a:rPr lang="en-US" altLang="ko-KR" sz="1000" dirty="0">
                <a:solidFill>
                  <a:srgbClr val="000A50"/>
                </a:solidFill>
                <a:latin typeface="맑은 고딕" pitchFamily="50" charset="-127"/>
                <a:ea typeface="맑은 고딕" pitchFamily="50" charset="-127"/>
              </a:rPr>
              <a:t>SQ-MARK</a:t>
            </a:r>
          </a:p>
        </p:txBody>
      </p:sp>
      <p:sp>
        <p:nvSpPr>
          <p:cNvPr id="15" name="AutoShape 39">
            <a:extLst>
              <a:ext uri="{FF2B5EF4-FFF2-40B4-BE49-F238E27FC236}">
                <a16:creationId xmlns:a16="http://schemas.microsoft.com/office/drawing/2014/main" id="{6C4A0DE1-836B-87EF-9DAF-FB3174E58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344" y="3893059"/>
            <a:ext cx="1066800" cy="209230"/>
          </a:xfrm>
          <a:prstGeom prst="plaque">
            <a:avLst>
              <a:gd name="adj" fmla="val 16667"/>
            </a:avLst>
          </a:prstGeom>
          <a:noFill/>
          <a:ln w="31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latinLnBrk="0"/>
            <a:r>
              <a:rPr lang="en-US" altLang="ko-KR" sz="1000" dirty="0">
                <a:solidFill>
                  <a:srgbClr val="000A50"/>
                </a:solidFill>
                <a:latin typeface="맑은 고딕" pitchFamily="50" charset="-127"/>
                <a:ea typeface="맑은 고딕" pitchFamily="50" charset="-127"/>
              </a:rPr>
              <a:t>IATF 16949</a:t>
            </a:r>
          </a:p>
        </p:txBody>
      </p:sp>
      <p:sp>
        <p:nvSpPr>
          <p:cNvPr id="16" name="AutoShape 43">
            <a:extLst>
              <a:ext uri="{FF2B5EF4-FFF2-40B4-BE49-F238E27FC236}">
                <a16:creationId xmlns:a16="http://schemas.microsoft.com/office/drawing/2014/main" id="{BCC10196-12B2-F1A2-F8B3-69AFDEC45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344" y="6340664"/>
            <a:ext cx="1066800" cy="228600"/>
          </a:xfrm>
          <a:prstGeom prst="plaque">
            <a:avLst>
              <a:gd name="adj" fmla="val 16667"/>
            </a:avLst>
          </a:prstGeom>
          <a:noFill/>
          <a:ln w="31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latinLnBrk="0"/>
            <a:r>
              <a:rPr lang="en-US" altLang="ko-KR" sz="1000" dirty="0">
                <a:solidFill>
                  <a:srgbClr val="000A50"/>
                </a:solidFill>
                <a:latin typeface="맑은 고딕" pitchFamily="50" charset="-127"/>
                <a:ea typeface="맑은 고딕" pitchFamily="50" charset="-127"/>
              </a:rPr>
              <a:t>ISO 14001</a:t>
            </a: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5C09897E-EF1F-2195-2538-694C4988CC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19" y="1936043"/>
            <a:ext cx="1600200" cy="1894051"/>
          </a:xfrm>
          <a:prstGeom prst="rect">
            <a:avLst/>
          </a:prstGeom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AutoShape 23">
            <a:extLst>
              <a:ext uri="{FF2B5EF4-FFF2-40B4-BE49-F238E27FC236}">
                <a16:creationId xmlns:a16="http://schemas.microsoft.com/office/drawing/2014/main" id="{36D91B8E-4B6A-3594-4BDD-77E0F7247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144" y="6340664"/>
            <a:ext cx="1068389" cy="228600"/>
          </a:xfrm>
          <a:prstGeom prst="plaque">
            <a:avLst>
              <a:gd name="adj" fmla="val 16667"/>
            </a:avLst>
          </a:prstGeom>
          <a:noFill/>
          <a:ln w="31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latinLnBrk="0"/>
            <a:r>
              <a:rPr lang="ko-KR" altLang="en-US" sz="1000" dirty="0">
                <a:solidFill>
                  <a:srgbClr val="000A50"/>
                </a:solidFill>
                <a:latin typeface="맑은 고딕" pitchFamily="50" charset="-127"/>
                <a:ea typeface="맑은 고딕" pitchFamily="50" charset="-127"/>
              </a:rPr>
              <a:t>벤처기업확인서</a:t>
            </a: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49A9B619-728C-F77E-7380-102D5E3294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220" y="1936043"/>
            <a:ext cx="1600200" cy="1894051"/>
          </a:xfrm>
          <a:prstGeom prst="rect">
            <a:avLst/>
          </a:prstGeom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C839BDA0-BBA9-0448-C785-08D82A8361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619" y="4371267"/>
            <a:ext cx="1600200" cy="1905000"/>
          </a:xfrm>
          <a:prstGeom prst="rect">
            <a:avLst/>
          </a:prstGeom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AutoShape 17">
            <a:extLst>
              <a:ext uri="{FF2B5EF4-FFF2-40B4-BE49-F238E27FC236}">
                <a16:creationId xmlns:a16="http://schemas.microsoft.com/office/drawing/2014/main" id="{6A73A284-61A8-2D04-0F77-C4EC1DAE1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641" y="1483549"/>
            <a:ext cx="1071634" cy="405189"/>
          </a:xfrm>
          <a:prstGeom prst="roundRect">
            <a:avLst>
              <a:gd name="adj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0" tIns="36000" rIns="0" bIns="36000" anchor="ctr">
            <a:spAutoFit/>
          </a:bodyPr>
          <a:lstStyle/>
          <a:p>
            <a:pPr algn="ctr" latinLnBrk="0"/>
            <a:r>
              <a:rPr lang="ko-KR" altLang="en-US" sz="1400" b="1" dirty="0">
                <a:solidFill>
                  <a:srgbClr val="000A50"/>
                </a:solidFill>
                <a:latin typeface="맑은 고딕" pitchFamily="50" charset="-127"/>
                <a:ea typeface="맑은 고딕" pitchFamily="50" charset="-127"/>
              </a:rPr>
              <a:t>시스템 인증</a:t>
            </a:r>
            <a:endParaRPr lang="ko-KR" altLang="en-US" sz="1000" b="1" dirty="0">
              <a:solidFill>
                <a:srgbClr val="000A5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AutoShape 17">
            <a:extLst>
              <a:ext uri="{FF2B5EF4-FFF2-40B4-BE49-F238E27FC236}">
                <a16:creationId xmlns:a16="http://schemas.microsoft.com/office/drawing/2014/main" id="{AA77B9EF-D084-25D4-186C-34FB13994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4429" y="1483549"/>
            <a:ext cx="960983" cy="405189"/>
          </a:xfrm>
          <a:prstGeom prst="roundRect">
            <a:avLst>
              <a:gd name="adj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0" tIns="36000" rIns="0" bIns="36000" anchor="ctr">
            <a:spAutoFit/>
          </a:bodyPr>
          <a:lstStyle/>
          <a:p>
            <a:pPr algn="ctr" latinLnBrk="0"/>
            <a:r>
              <a:rPr lang="en-US" altLang="ko-KR" sz="1400" b="1" dirty="0">
                <a:solidFill>
                  <a:srgbClr val="000A50"/>
                </a:solidFill>
                <a:latin typeface="맑은 고딕" pitchFamily="50" charset="-127"/>
                <a:ea typeface="맑은 고딕" pitchFamily="50" charset="-127"/>
              </a:rPr>
              <a:t>SQ-MARK</a:t>
            </a:r>
            <a:endParaRPr lang="ko-KR" altLang="en-US" sz="1000" b="1" dirty="0">
              <a:solidFill>
                <a:srgbClr val="000A5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2" name="AutoShape 17">
            <a:extLst>
              <a:ext uri="{FF2B5EF4-FFF2-40B4-BE49-F238E27FC236}">
                <a16:creationId xmlns:a16="http://schemas.microsoft.com/office/drawing/2014/main" id="{6422F0DF-F881-4446-3D26-07A7CCC71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6943" y="1483549"/>
            <a:ext cx="539830" cy="405189"/>
          </a:xfrm>
          <a:prstGeom prst="roundRect">
            <a:avLst>
              <a:gd name="adj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0" tIns="36000" rIns="0" bIns="36000" anchor="ctr">
            <a:spAutoFit/>
          </a:bodyPr>
          <a:lstStyle/>
          <a:p>
            <a:pPr algn="ctr" latinLnBrk="0"/>
            <a:r>
              <a:rPr lang="ko-KR" altLang="en-US" sz="1400" b="1" dirty="0">
                <a:solidFill>
                  <a:srgbClr val="000A50"/>
                </a:solidFill>
                <a:latin typeface="맑은 고딕" pitchFamily="50" charset="-127"/>
                <a:ea typeface="맑은 고딕" pitchFamily="50" charset="-127"/>
              </a:rPr>
              <a:t>기 타</a:t>
            </a:r>
            <a:endParaRPr lang="ko-KR" altLang="en-US" sz="1000" b="1" dirty="0">
              <a:solidFill>
                <a:srgbClr val="000A5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3" name="AutoShape 17">
            <a:extLst>
              <a:ext uri="{FF2B5EF4-FFF2-40B4-BE49-F238E27FC236}">
                <a16:creationId xmlns:a16="http://schemas.microsoft.com/office/drawing/2014/main" id="{009559A0-4B51-3ECC-0851-50D35FD77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2868" y="1483549"/>
            <a:ext cx="539830" cy="405189"/>
          </a:xfrm>
          <a:prstGeom prst="roundRect">
            <a:avLst>
              <a:gd name="adj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0" tIns="36000" rIns="0" bIns="36000" anchor="ctr">
            <a:spAutoFit/>
          </a:bodyPr>
          <a:lstStyle/>
          <a:p>
            <a:pPr algn="ctr" latinLnBrk="0"/>
            <a:r>
              <a:rPr lang="ko-KR" altLang="en-US" sz="1400" b="1" dirty="0">
                <a:solidFill>
                  <a:srgbClr val="000A50"/>
                </a:solidFill>
                <a:latin typeface="맑은 고딕" pitchFamily="50" charset="-127"/>
                <a:ea typeface="맑은 고딕" pitchFamily="50" charset="-127"/>
              </a:rPr>
              <a:t>기 타</a:t>
            </a:r>
            <a:endParaRPr lang="ko-KR" altLang="en-US" sz="1000" b="1" dirty="0">
              <a:solidFill>
                <a:srgbClr val="000A5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4" name="AutoShape 99">
            <a:extLst>
              <a:ext uri="{FF2B5EF4-FFF2-40B4-BE49-F238E27FC236}">
                <a16:creationId xmlns:a16="http://schemas.microsoft.com/office/drawing/2014/main" id="{C82831DB-7174-B8C3-9D37-B924F66F3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0862" y="6331462"/>
            <a:ext cx="1379128" cy="209227"/>
          </a:xfrm>
          <a:prstGeom prst="plaque">
            <a:avLst>
              <a:gd name="adj" fmla="val 16667"/>
            </a:avLst>
          </a:prstGeom>
          <a:noFill/>
          <a:ln w="31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latinLnBrk="0"/>
            <a:r>
              <a:rPr lang="ko-KR" altLang="en-US" sz="1000" dirty="0">
                <a:solidFill>
                  <a:srgbClr val="000A50"/>
                </a:solidFill>
                <a:latin typeface="맑은 고딕" pitchFamily="50" charset="-127"/>
                <a:ea typeface="맑은 고딕" pitchFamily="50" charset="-127"/>
              </a:rPr>
              <a:t>소재부품장비 전문기업</a:t>
            </a:r>
          </a:p>
        </p:txBody>
      </p:sp>
      <p:pic>
        <p:nvPicPr>
          <p:cNvPr id="45" name="그림 44">
            <a:extLst>
              <a:ext uri="{FF2B5EF4-FFF2-40B4-BE49-F238E27FC236}">
                <a16:creationId xmlns:a16="http://schemas.microsoft.com/office/drawing/2014/main" id="{69092A4D-1F93-601B-A8D0-6E10B243FE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219" y="4371267"/>
            <a:ext cx="1600200" cy="1896788"/>
          </a:xfrm>
          <a:prstGeom prst="rect">
            <a:avLst/>
          </a:prstGeom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6" name="AutoShape 23">
            <a:extLst>
              <a:ext uri="{FF2B5EF4-FFF2-40B4-BE49-F238E27FC236}">
                <a16:creationId xmlns:a16="http://schemas.microsoft.com/office/drawing/2014/main" id="{D0FFC8EA-2164-D6E3-89E4-437A86965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19" y="6360036"/>
            <a:ext cx="1066800" cy="209229"/>
          </a:xfrm>
          <a:prstGeom prst="plaque">
            <a:avLst>
              <a:gd name="adj" fmla="val 16667"/>
            </a:avLst>
          </a:prstGeom>
          <a:noFill/>
          <a:ln w="31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latinLnBrk="0"/>
            <a:r>
              <a:rPr lang="ko-KR" altLang="en-US" sz="1000" dirty="0">
                <a:solidFill>
                  <a:srgbClr val="000A50"/>
                </a:solidFill>
                <a:latin typeface="맑은 고딕" pitchFamily="50" charset="-127"/>
                <a:ea typeface="맑은 고딕" pitchFamily="50" charset="-127"/>
              </a:rPr>
              <a:t>가족친화인증</a:t>
            </a:r>
          </a:p>
        </p:txBody>
      </p:sp>
      <p:pic>
        <p:nvPicPr>
          <p:cNvPr id="47" name="그림 46">
            <a:extLst>
              <a:ext uri="{FF2B5EF4-FFF2-40B4-BE49-F238E27FC236}">
                <a16:creationId xmlns:a16="http://schemas.microsoft.com/office/drawing/2014/main" id="{1C9BCA1F-3C14-4977-55BB-221D9489BE3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219" y="4371267"/>
            <a:ext cx="1600200" cy="1894052"/>
          </a:xfrm>
          <a:prstGeom prst="rect">
            <a:avLst/>
          </a:prstGeom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31B0FF1E-4776-6C2F-C071-07EFFB9FFB6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619" y="1936043"/>
            <a:ext cx="1600200" cy="1892620"/>
          </a:xfrm>
          <a:prstGeom prst="rect">
            <a:avLst/>
          </a:prstGeom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그림 48" descr="텍스트이(가) 표시된 사진&#10;&#10;자동 생성된 설명">
            <a:extLst>
              <a:ext uri="{FF2B5EF4-FFF2-40B4-BE49-F238E27FC236}">
                <a16:creationId xmlns:a16="http://schemas.microsoft.com/office/drawing/2014/main" id="{5711E5B7-A55A-A1F8-49E8-091C2C4830C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142" y="1986772"/>
            <a:ext cx="1555478" cy="1882775"/>
          </a:xfrm>
          <a:prstGeom prst="rect">
            <a:avLst/>
          </a:prstGeom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" name="AutoShape 23">
            <a:extLst>
              <a:ext uri="{FF2B5EF4-FFF2-40B4-BE49-F238E27FC236}">
                <a16:creationId xmlns:a16="http://schemas.microsoft.com/office/drawing/2014/main" id="{32CE334F-3965-7C53-8959-7D6B807FA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8245" y="3869547"/>
            <a:ext cx="1229936" cy="209229"/>
          </a:xfrm>
          <a:prstGeom prst="plaque">
            <a:avLst>
              <a:gd name="adj" fmla="val 16667"/>
            </a:avLst>
          </a:prstGeom>
          <a:noFill/>
          <a:ln w="31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latinLnBrk="0"/>
            <a:r>
              <a:rPr lang="ko-KR" altLang="en-US" sz="1000" dirty="0">
                <a:solidFill>
                  <a:srgbClr val="000A50"/>
                </a:solidFill>
                <a:latin typeface="맑은 고딕" pitchFamily="50" charset="-127"/>
                <a:ea typeface="맑은 고딕" pitchFamily="50" charset="-127"/>
              </a:rPr>
              <a:t>레전드 </a:t>
            </a:r>
            <a:r>
              <a:rPr lang="en-US" altLang="ko-KR" sz="1000" dirty="0">
                <a:solidFill>
                  <a:srgbClr val="000A50"/>
                </a:solidFill>
                <a:latin typeface="맑은 고딕" pitchFamily="50" charset="-127"/>
                <a:ea typeface="맑은 고딕" pitchFamily="50" charset="-127"/>
              </a:rPr>
              <a:t>50+ </a:t>
            </a:r>
            <a:r>
              <a:rPr lang="ko-KR" altLang="en-US" sz="1000" dirty="0">
                <a:solidFill>
                  <a:srgbClr val="000A50"/>
                </a:solidFill>
                <a:latin typeface="맑은 고딕" pitchFamily="50" charset="-127"/>
                <a:ea typeface="맑은 고딕" pitchFamily="50" charset="-127"/>
              </a:rPr>
              <a:t>인증서</a:t>
            </a:r>
            <a:endParaRPr lang="en-US" altLang="ko-KR" sz="1000" dirty="0">
              <a:solidFill>
                <a:srgbClr val="000A5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48980270-8117-1B4C-EF6F-F5C9F3EF270E}"/>
              </a:ext>
            </a:extLst>
          </p:cNvPr>
          <p:cNvSpPr/>
          <p:nvPr/>
        </p:nvSpPr>
        <p:spPr>
          <a:xfrm>
            <a:off x="0" y="149900"/>
            <a:ext cx="8572500" cy="471487"/>
          </a:xfrm>
          <a:custGeom>
            <a:avLst/>
            <a:gdLst>
              <a:gd name="connsiteX0" fmla="*/ 0 w 8015287"/>
              <a:gd name="connsiteY0" fmla="*/ 0 h 471487"/>
              <a:gd name="connsiteX1" fmla="*/ 7729537 w 8015287"/>
              <a:gd name="connsiteY1" fmla="*/ 0 h 471487"/>
              <a:gd name="connsiteX2" fmla="*/ 8015287 w 8015287"/>
              <a:gd name="connsiteY2" fmla="*/ 471487 h 471487"/>
              <a:gd name="connsiteX3" fmla="*/ 0 w 8015287"/>
              <a:gd name="connsiteY3" fmla="*/ 471487 h 471487"/>
              <a:gd name="connsiteX4" fmla="*/ 0 w 8015287"/>
              <a:gd name="connsiteY4" fmla="*/ 0 h 471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5287" h="471487">
                <a:moveTo>
                  <a:pt x="0" y="0"/>
                </a:moveTo>
                <a:lnTo>
                  <a:pt x="7729537" y="0"/>
                </a:lnTo>
                <a:lnTo>
                  <a:pt x="8015287" y="471487"/>
                </a:lnTo>
                <a:lnTo>
                  <a:pt x="0" y="471487"/>
                </a:lnTo>
                <a:lnTo>
                  <a:pt x="0" y="0"/>
                </a:lnTo>
                <a:close/>
              </a:path>
            </a:pathLst>
          </a:custGeom>
          <a:solidFill>
            <a:srgbClr val="000A50">
              <a:alpha val="9176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dirty="0">
                <a:latin typeface="Gmarket Sans Light" panose="02000000000000000000" pitchFamily="50" charset="-128"/>
                <a:ea typeface="Gmarket Sans Light" panose="02000000000000000000" pitchFamily="50" charset="-128"/>
              </a:rPr>
              <a:t>04 Development Technology, Patents and Certificates</a:t>
            </a:r>
            <a:endParaRPr lang="en-KR" dirty="0">
              <a:latin typeface="Gmarket Sans Light" panose="02000000000000000000" pitchFamily="50" charset="-128"/>
              <a:ea typeface="Gmarket Sans Light" panose="02000000000000000000" pitchFamily="50" charset="-128"/>
            </a:endParaRPr>
          </a:p>
        </p:txBody>
      </p:sp>
      <p:sp>
        <p:nvSpPr>
          <p:cNvPr id="4" name="AutoShape 17">
            <a:extLst>
              <a:ext uri="{FF2B5EF4-FFF2-40B4-BE49-F238E27FC236}">
                <a16:creationId xmlns:a16="http://schemas.microsoft.com/office/drawing/2014/main" id="{FCD96B0D-C5D5-7858-9DAE-84467575A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8143" y="1493394"/>
            <a:ext cx="539830" cy="405189"/>
          </a:xfrm>
          <a:prstGeom prst="roundRect">
            <a:avLst>
              <a:gd name="adj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0" tIns="36000" rIns="0" bIns="36000" anchor="ctr">
            <a:spAutoFit/>
          </a:bodyPr>
          <a:lstStyle/>
          <a:p>
            <a:pPr algn="ctr" latinLnBrk="0"/>
            <a:r>
              <a:rPr lang="ko-KR" altLang="en-US" sz="1400" b="1" dirty="0">
                <a:solidFill>
                  <a:srgbClr val="000A50"/>
                </a:solidFill>
                <a:latin typeface="맑은 고딕" pitchFamily="50" charset="-127"/>
                <a:ea typeface="맑은 고딕" pitchFamily="50" charset="-127"/>
              </a:rPr>
              <a:t>기 타</a:t>
            </a:r>
            <a:endParaRPr lang="ko-KR" altLang="en-US" sz="1000" b="1" dirty="0">
              <a:solidFill>
                <a:srgbClr val="000A5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AutoShape 99">
            <a:extLst>
              <a:ext uri="{FF2B5EF4-FFF2-40B4-BE49-F238E27FC236}">
                <a16:creationId xmlns:a16="http://schemas.microsoft.com/office/drawing/2014/main" id="{31A1E8A5-E98D-5E39-21EF-D654EBA3DF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2062" y="6341307"/>
            <a:ext cx="1379128" cy="209227"/>
          </a:xfrm>
          <a:prstGeom prst="plaque">
            <a:avLst>
              <a:gd name="adj" fmla="val 16667"/>
            </a:avLst>
          </a:prstGeom>
          <a:noFill/>
          <a:ln w="31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latinLnBrk="0"/>
            <a:r>
              <a:rPr lang="en-US" altLang="ko-KR" sz="1000" dirty="0">
                <a:solidFill>
                  <a:srgbClr val="000A50"/>
                </a:solidFill>
                <a:latin typeface="맑은 고딕" pitchFamily="50" charset="-127"/>
                <a:ea typeface="맑은 고딕" pitchFamily="50" charset="-127"/>
              </a:rPr>
              <a:t>R&amp;D</a:t>
            </a:r>
            <a:r>
              <a:rPr lang="ko-KR" altLang="en-US" sz="1000" dirty="0">
                <a:solidFill>
                  <a:srgbClr val="000A50"/>
                </a:solidFill>
                <a:latin typeface="맑은 고딕" pitchFamily="50" charset="-127"/>
                <a:ea typeface="맑은 고딕" pitchFamily="50" charset="-127"/>
              </a:rPr>
              <a:t> 우수기업 선정</a:t>
            </a:r>
          </a:p>
        </p:txBody>
      </p:sp>
      <p:sp>
        <p:nvSpPr>
          <p:cNvPr id="13" name="AutoShape 23">
            <a:extLst>
              <a:ext uri="{FF2B5EF4-FFF2-40B4-BE49-F238E27FC236}">
                <a16:creationId xmlns:a16="http://schemas.microsoft.com/office/drawing/2014/main" id="{0D2414D7-B9EF-378A-C9CF-73B5A99B5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9445" y="3879392"/>
            <a:ext cx="1229936" cy="209229"/>
          </a:xfrm>
          <a:prstGeom prst="plaque">
            <a:avLst>
              <a:gd name="adj" fmla="val 16667"/>
            </a:avLst>
          </a:prstGeom>
          <a:noFill/>
          <a:ln w="31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latinLnBrk="0"/>
            <a:r>
              <a:rPr lang="ko-KR" altLang="en-US" sz="1000" dirty="0">
                <a:solidFill>
                  <a:srgbClr val="000A50"/>
                </a:solidFill>
                <a:latin typeface="맑은 고딕" pitchFamily="50" charset="-127"/>
                <a:ea typeface="맑은 고딕" pitchFamily="50" charset="-127"/>
              </a:rPr>
              <a:t>뿌리기술 전문기업</a:t>
            </a:r>
          </a:p>
        </p:txBody>
      </p:sp>
      <p:pic>
        <p:nvPicPr>
          <p:cNvPr id="52" name="그림 51" descr="텍스트, 스크린샷, 폰트, 번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0A01A6FC-F88F-6C15-D2A4-996B582BFA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504" y="1936043"/>
            <a:ext cx="1437555" cy="1977011"/>
          </a:xfrm>
          <a:prstGeom prst="rect">
            <a:avLst/>
          </a:prstGeom>
        </p:spPr>
      </p:pic>
      <p:pic>
        <p:nvPicPr>
          <p:cNvPr id="54" name="그림 53" descr="텍스트, 친필, 폰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10FC77C8-D879-E274-B810-C9569234D8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65821" y="4628728"/>
            <a:ext cx="1951126" cy="137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797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id="{53860E70-2900-3A23-A42E-EAE44A763155}"/>
              </a:ext>
            </a:extLst>
          </p:cNvPr>
          <p:cNvSpPr/>
          <p:nvPr/>
        </p:nvSpPr>
        <p:spPr>
          <a:xfrm>
            <a:off x="0" y="149900"/>
            <a:ext cx="8572500" cy="471487"/>
          </a:xfrm>
          <a:custGeom>
            <a:avLst/>
            <a:gdLst>
              <a:gd name="connsiteX0" fmla="*/ 0 w 8015287"/>
              <a:gd name="connsiteY0" fmla="*/ 0 h 471487"/>
              <a:gd name="connsiteX1" fmla="*/ 7729537 w 8015287"/>
              <a:gd name="connsiteY1" fmla="*/ 0 h 471487"/>
              <a:gd name="connsiteX2" fmla="*/ 8015287 w 8015287"/>
              <a:gd name="connsiteY2" fmla="*/ 471487 h 471487"/>
              <a:gd name="connsiteX3" fmla="*/ 0 w 8015287"/>
              <a:gd name="connsiteY3" fmla="*/ 471487 h 471487"/>
              <a:gd name="connsiteX4" fmla="*/ 0 w 8015287"/>
              <a:gd name="connsiteY4" fmla="*/ 0 h 471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5287" h="471487">
                <a:moveTo>
                  <a:pt x="0" y="0"/>
                </a:moveTo>
                <a:lnTo>
                  <a:pt x="7729537" y="0"/>
                </a:lnTo>
                <a:lnTo>
                  <a:pt x="8015287" y="471487"/>
                </a:lnTo>
                <a:lnTo>
                  <a:pt x="0" y="471487"/>
                </a:lnTo>
                <a:lnTo>
                  <a:pt x="0" y="0"/>
                </a:lnTo>
                <a:close/>
              </a:path>
            </a:pathLst>
          </a:custGeom>
          <a:solidFill>
            <a:srgbClr val="000A50">
              <a:alpha val="9176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altLang="ko-KR" dirty="0">
                <a:latin typeface="Gmarket Sans Light" panose="02000000000000000000" pitchFamily="50" charset="-128"/>
                <a:ea typeface="Gmarket Sans Light" panose="02000000000000000000" pitchFamily="50" charset="-128"/>
              </a:rPr>
              <a:t>04 Development Technology, Patents and Certificates</a:t>
            </a:r>
            <a:endParaRPr lang="en-KR" altLang="ko-KR" dirty="0">
              <a:latin typeface="Gmarket Sans Light" panose="02000000000000000000" pitchFamily="50" charset="-128"/>
              <a:ea typeface="Gmarket Sans Light" panose="02000000000000000000" pitchFamily="50" charset="-128"/>
            </a:endParaRPr>
          </a:p>
        </p:txBody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id="{A923AE2F-A55E-0F6E-CD31-976C0A3DF3EC}"/>
              </a:ext>
            </a:extLst>
          </p:cNvPr>
          <p:cNvSpPr/>
          <p:nvPr/>
        </p:nvSpPr>
        <p:spPr>
          <a:xfrm flipH="1">
            <a:off x="8258174" y="149900"/>
            <a:ext cx="8572499" cy="471487"/>
          </a:xfrm>
          <a:custGeom>
            <a:avLst/>
            <a:gdLst>
              <a:gd name="connsiteX0" fmla="*/ 0 w 8015287"/>
              <a:gd name="connsiteY0" fmla="*/ 0 h 471487"/>
              <a:gd name="connsiteX1" fmla="*/ 7729537 w 8015287"/>
              <a:gd name="connsiteY1" fmla="*/ 0 h 471487"/>
              <a:gd name="connsiteX2" fmla="*/ 8015287 w 8015287"/>
              <a:gd name="connsiteY2" fmla="*/ 471487 h 471487"/>
              <a:gd name="connsiteX3" fmla="*/ 0 w 8015287"/>
              <a:gd name="connsiteY3" fmla="*/ 471487 h 471487"/>
              <a:gd name="connsiteX4" fmla="*/ 0 w 8015287"/>
              <a:gd name="connsiteY4" fmla="*/ 0 h 471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5287" h="471487">
                <a:moveTo>
                  <a:pt x="0" y="0"/>
                </a:moveTo>
                <a:lnTo>
                  <a:pt x="7729537" y="0"/>
                </a:lnTo>
                <a:lnTo>
                  <a:pt x="8015287" y="471487"/>
                </a:lnTo>
                <a:lnTo>
                  <a:pt x="0" y="471487"/>
                </a:lnTo>
                <a:lnTo>
                  <a:pt x="0" y="0"/>
                </a:lnTo>
                <a:close/>
              </a:path>
            </a:pathLst>
          </a:custGeom>
          <a:solidFill>
            <a:srgbClr val="000A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grpSp>
        <p:nvGrpSpPr>
          <p:cNvPr id="3" name="Google Shape;661;p41">
            <a:extLst>
              <a:ext uri="{FF2B5EF4-FFF2-40B4-BE49-F238E27FC236}">
                <a16:creationId xmlns:a16="http://schemas.microsoft.com/office/drawing/2014/main" id="{EB7F64F4-9D94-F454-097E-EFD312948431}"/>
              </a:ext>
            </a:extLst>
          </p:cNvPr>
          <p:cNvGrpSpPr/>
          <p:nvPr/>
        </p:nvGrpSpPr>
        <p:grpSpPr>
          <a:xfrm>
            <a:off x="10790169" y="1076740"/>
            <a:ext cx="644323" cy="911522"/>
            <a:chOff x="9884101" y="2516393"/>
            <a:chExt cx="644323" cy="911522"/>
          </a:xfrm>
          <a:gradFill>
            <a:gsLst>
              <a:gs pos="33000">
                <a:srgbClr val="86A3C2"/>
              </a:gs>
              <a:gs pos="0">
                <a:schemeClr val="bg1">
                  <a:lumMod val="85000"/>
                </a:schemeClr>
              </a:gs>
              <a:gs pos="100000">
                <a:srgbClr val="000A50"/>
              </a:gs>
            </a:gsLst>
            <a:lin ang="5400000" scaled="1"/>
          </a:gradFill>
        </p:grpSpPr>
        <p:sp>
          <p:nvSpPr>
            <p:cNvPr id="8" name="Google Shape;662;p41">
              <a:extLst>
                <a:ext uri="{FF2B5EF4-FFF2-40B4-BE49-F238E27FC236}">
                  <a16:creationId xmlns:a16="http://schemas.microsoft.com/office/drawing/2014/main" id="{84883F14-04EF-112E-DF62-5F2266EBB69C}"/>
                </a:ext>
              </a:extLst>
            </p:cNvPr>
            <p:cNvSpPr/>
            <p:nvPr/>
          </p:nvSpPr>
          <p:spPr>
            <a:xfrm>
              <a:off x="10082049" y="2731495"/>
              <a:ext cx="52059" cy="51680"/>
            </a:xfrm>
            <a:custGeom>
              <a:avLst/>
              <a:gdLst/>
              <a:ahLst/>
              <a:cxnLst/>
              <a:rect l="l" t="t" r="r" b="b"/>
              <a:pathLst>
                <a:path w="8112" h="8053" extrusionOk="0">
                  <a:moveTo>
                    <a:pt x="4066" y="0"/>
                  </a:moveTo>
                  <a:cubicBezTo>
                    <a:pt x="4019" y="0"/>
                    <a:pt x="3971" y="1"/>
                    <a:pt x="3923" y="2"/>
                  </a:cubicBezTo>
                  <a:cubicBezTo>
                    <a:pt x="1561" y="43"/>
                    <a:pt x="124" y="1439"/>
                    <a:pt x="1" y="4006"/>
                  </a:cubicBezTo>
                  <a:cubicBezTo>
                    <a:pt x="82" y="6596"/>
                    <a:pt x="1581" y="8052"/>
                    <a:pt x="4076" y="8052"/>
                  </a:cubicBezTo>
                  <a:cubicBezTo>
                    <a:pt x="4093" y="8052"/>
                    <a:pt x="4111" y="8052"/>
                    <a:pt x="4128" y="8052"/>
                  </a:cubicBezTo>
                  <a:cubicBezTo>
                    <a:pt x="6531" y="8032"/>
                    <a:pt x="8071" y="6471"/>
                    <a:pt x="8092" y="4089"/>
                  </a:cubicBezTo>
                  <a:cubicBezTo>
                    <a:pt x="8112" y="1590"/>
                    <a:pt x="6570" y="0"/>
                    <a:pt x="4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9" name="Google Shape;663;p41">
              <a:extLst>
                <a:ext uri="{FF2B5EF4-FFF2-40B4-BE49-F238E27FC236}">
                  <a16:creationId xmlns:a16="http://schemas.microsoft.com/office/drawing/2014/main" id="{6EE6219D-5CC1-F7D2-30F7-E1A2FC9A8000}"/>
                </a:ext>
              </a:extLst>
            </p:cNvPr>
            <p:cNvSpPr/>
            <p:nvPr/>
          </p:nvSpPr>
          <p:spPr>
            <a:xfrm>
              <a:off x="10278289" y="2731443"/>
              <a:ext cx="52059" cy="51616"/>
            </a:xfrm>
            <a:custGeom>
              <a:avLst/>
              <a:gdLst/>
              <a:ahLst/>
              <a:cxnLst/>
              <a:rect l="l" t="t" r="r" b="b"/>
              <a:pathLst>
                <a:path w="8112" h="8043" extrusionOk="0">
                  <a:moveTo>
                    <a:pt x="3987" y="1"/>
                  </a:moveTo>
                  <a:cubicBezTo>
                    <a:pt x="1586" y="1"/>
                    <a:pt x="60" y="1535"/>
                    <a:pt x="41" y="3973"/>
                  </a:cubicBezTo>
                  <a:cubicBezTo>
                    <a:pt x="1" y="6457"/>
                    <a:pt x="1563" y="8043"/>
                    <a:pt x="4041" y="8043"/>
                  </a:cubicBezTo>
                  <a:cubicBezTo>
                    <a:pt x="4104" y="8043"/>
                    <a:pt x="4167" y="8042"/>
                    <a:pt x="4230" y="8040"/>
                  </a:cubicBezTo>
                  <a:cubicBezTo>
                    <a:pt x="6592" y="7978"/>
                    <a:pt x="8009" y="6561"/>
                    <a:pt x="8111" y="4076"/>
                  </a:cubicBezTo>
                  <a:cubicBezTo>
                    <a:pt x="8070" y="1571"/>
                    <a:pt x="6694" y="133"/>
                    <a:pt x="4312" y="10"/>
                  </a:cubicBezTo>
                  <a:cubicBezTo>
                    <a:pt x="4202" y="4"/>
                    <a:pt x="4094" y="1"/>
                    <a:pt x="39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24" name="Google Shape;664;p41">
              <a:extLst>
                <a:ext uri="{FF2B5EF4-FFF2-40B4-BE49-F238E27FC236}">
                  <a16:creationId xmlns:a16="http://schemas.microsoft.com/office/drawing/2014/main" id="{042C3786-0464-876C-7845-CDFDA5170664}"/>
                </a:ext>
              </a:extLst>
            </p:cNvPr>
            <p:cNvSpPr/>
            <p:nvPr/>
          </p:nvSpPr>
          <p:spPr>
            <a:xfrm>
              <a:off x="10082049" y="3161133"/>
              <a:ext cx="52322" cy="51738"/>
            </a:xfrm>
            <a:custGeom>
              <a:avLst/>
              <a:gdLst/>
              <a:ahLst/>
              <a:cxnLst/>
              <a:rect l="l" t="t" r="r" b="b"/>
              <a:pathLst>
                <a:path w="8153" h="8062" extrusionOk="0">
                  <a:moveTo>
                    <a:pt x="4039" y="1"/>
                  </a:moveTo>
                  <a:cubicBezTo>
                    <a:pt x="4007" y="1"/>
                    <a:pt x="3976" y="1"/>
                    <a:pt x="3944" y="2"/>
                  </a:cubicBezTo>
                  <a:cubicBezTo>
                    <a:pt x="1582" y="43"/>
                    <a:pt x="144" y="1460"/>
                    <a:pt x="1" y="4109"/>
                  </a:cubicBezTo>
                  <a:cubicBezTo>
                    <a:pt x="62" y="6409"/>
                    <a:pt x="1356" y="7908"/>
                    <a:pt x="3759" y="8052"/>
                  </a:cubicBezTo>
                  <a:cubicBezTo>
                    <a:pt x="3872" y="8058"/>
                    <a:pt x="3984" y="8061"/>
                    <a:pt x="4094" y="8061"/>
                  </a:cubicBezTo>
                  <a:cubicBezTo>
                    <a:pt x="6509" y="8061"/>
                    <a:pt x="8033" y="6565"/>
                    <a:pt x="8092" y="4129"/>
                  </a:cubicBezTo>
                  <a:cubicBezTo>
                    <a:pt x="8153" y="1614"/>
                    <a:pt x="6571" y="1"/>
                    <a:pt x="40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25" name="Google Shape;665;p41">
              <a:extLst>
                <a:ext uri="{FF2B5EF4-FFF2-40B4-BE49-F238E27FC236}">
                  <a16:creationId xmlns:a16="http://schemas.microsoft.com/office/drawing/2014/main" id="{0CD13F07-014A-A555-22DA-654755165895}"/>
                </a:ext>
              </a:extLst>
            </p:cNvPr>
            <p:cNvSpPr/>
            <p:nvPr/>
          </p:nvSpPr>
          <p:spPr>
            <a:xfrm>
              <a:off x="10278418" y="3161095"/>
              <a:ext cx="52059" cy="51731"/>
            </a:xfrm>
            <a:custGeom>
              <a:avLst/>
              <a:gdLst/>
              <a:ahLst/>
              <a:cxnLst/>
              <a:rect l="l" t="t" r="r" b="b"/>
              <a:pathLst>
                <a:path w="8112" h="8061" extrusionOk="0">
                  <a:moveTo>
                    <a:pt x="4013" y="1"/>
                  </a:moveTo>
                  <a:cubicBezTo>
                    <a:pt x="1586" y="1"/>
                    <a:pt x="41" y="1558"/>
                    <a:pt x="21" y="4012"/>
                  </a:cubicBezTo>
                  <a:cubicBezTo>
                    <a:pt x="1" y="6495"/>
                    <a:pt x="1543" y="8061"/>
                    <a:pt x="4019" y="8061"/>
                  </a:cubicBezTo>
                  <a:cubicBezTo>
                    <a:pt x="4082" y="8061"/>
                    <a:pt x="4146" y="8060"/>
                    <a:pt x="4210" y="8058"/>
                  </a:cubicBezTo>
                  <a:cubicBezTo>
                    <a:pt x="6592" y="7996"/>
                    <a:pt x="7989" y="6579"/>
                    <a:pt x="8091" y="4115"/>
                  </a:cubicBezTo>
                  <a:lnTo>
                    <a:pt x="8112" y="4115"/>
                  </a:lnTo>
                  <a:cubicBezTo>
                    <a:pt x="8050" y="1589"/>
                    <a:pt x="6654" y="131"/>
                    <a:pt x="4292" y="8"/>
                  </a:cubicBezTo>
                  <a:cubicBezTo>
                    <a:pt x="4198" y="3"/>
                    <a:pt x="4105" y="1"/>
                    <a:pt x="4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26" name="Google Shape;666;p41">
              <a:extLst>
                <a:ext uri="{FF2B5EF4-FFF2-40B4-BE49-F238E27FC236}">
                  <a16:creationId xmlns:a16="http://schemas.microsoft.com/office/drawing/2014/main" id="{3EA32766-2E26-9540-F476-9234A108A4F5}"/>
                </a:ext>
              </a:extLst>
            </p:cNvPr>
            <p:cNvSpPr/>
            <p:nvPr/>
          </p:nvSpPr>
          <p:spPr>
            <a:xfrm>
              <a:off x="10081920" y="2516393"/>
              <a:ext cx="52059" cy="51860"/>
            </a:xfrm>
            <a:custGeom>
              <a:avLst/>
              <a:gdLst/>
              <a:ahLst/>
              <a:cxnLst/>
              <a:rect l="l" t="t" r="r" b="b"/>
              <a:pathLst>
                <a:path w="8112" h="8081" extrusionOk="0">
                  <a:moveTo>
                    <a:pt x="4095" y="1"/>
                  </a:moveTo>
                  <a:cubicBezTo>
                    <a:pt x="4018" y="1"/>
                    <a:pt x="3940" y="2"/>
                    <a:pt x="3861" y="5"/>
                  </a:cubicBezTo>
                  <a:cubicBezTo>
                    <a:pt x="1397" y="108"/>
                    <a:pt x="164" y="1627"/>
                    <a:pt x="0" y="4051"/>
                  </a:cubicBezTo>
                  <a:cubicBezTo>
                    <a:pt x="185" y="6474"/>
                    <a:pt x="1417" y="7973"/>
                    <a:pt x="3881" y="8076"/>
                  </a:cubicBezTo>
                  <a:cubicBezTo>
                    <a:pt x="3960" y="8079"/>
                    <a:pt x="4038" y="8080"/>
                    <a:pt x="4115" y="8080"/>
                  </a:cubicBezTo>
                  <a:cubicBezTo>
                    <a:pt x="6661" y="8080"/>
                    <a:pt x="8112" y="6443"/>
                    <a:pt x="8112" y="4051"/>
                  </a:cubicBezTo>
                  <a:cubicBezTo>
                    <a:pt x="8112" y="1620"/>
                    <a:pt x="6623" y="1"/>
                    <a:pt x="40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27" name="Google Shape;667;p41">
              <a:extLst>
                <a:ext uri="{FF2B5EF4-FFF2-40B4-BE49-F238E27FC236}">
                  <a16:creationId xmlns:a16="http://schemas.microsoft.com/office/drawing/2014/main" id="{EA7C6BA9-E1B6-AE4D-2253-9F4218DD8EBD}"/>
                </a:ext>
              </a:extLst>
            </p:cNvPr>
            <p:cNvSpPr/>
            <p:nvPr/>
          </p:nvSpPr>
          <p:spPr>
            <a:xfrm>
              <a:off x="10277891" y="2516418"/>
              <a:ext cx="52848" cy="52328"/>
            </a:xfrm>
            <a:custGeom>
              <a:avLst/>
              <a:gdLst/>
              <a:ahLst/>
              <a:cxnLst/>
              <a:rect l="l" t="t" r="r" b="b"/>
              <a:pathLst>
                <a:path w="8235" h="8154" extrusionOk="0">
                  <a:moveTo>
                    <a:pt x="4074" y="0"/>
                  </a:moveTo>
                  <a:cubicBezTo>
                    <a:pt x="1627" y="0"/>
                    <a:pt x="204" y="1571"/>
                    <a:pt x="103" y="3862"/>
                  </a:cubicBezTo>
                  <a:cubicBezTo>
                    <a:pt x="0" y="6388"/>
                    <a:pt x="1520" y="7907"/>
                    <a:pt x="4148" y="8154"/>
                  </a:cubicBezTo>
                  <a:cubicBezTo>
                    <a:pt x="6551" y="7907"/>
                    <a:pt x="8091" y="6716"/>
                    <a:pt x="8153" y="4232"/>
                  </a:cubicBezTo>
                  <a:cubicBezTo>
                    <a:pt x="8235" y="1603"/>
                    <a:pt x="6797" y="63"/>
                    <a:pt x="4169" y="1"/>
                  </a:cubicBezTo>
                  <a:cubicBezTo>
                    <a:pt x="4137" y="1"/>
                    <a:pt x="4105" y="0"/>
                    <a:pt x="4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28" name="Google Shape;668;p41">
              <a:extLst>
                <a:ext uri="{FF2B5EF4-FFF2-40B4-BE49-F238E27FC236}">
                  <a16:creationId xmlns:a16="http://schemas.microsoft.com/office/drawing/2014/main" id="{A154FC3E-C58C-0615-9AF6-C443FB67B77D}"/>
                </a:ext>
              </a:extLst>
            </p:cNvPr>
            <p:cNvSpPr/>
            <p:nvPr/>
          </p:nvSpPr>
          <p:spPr>
            <a:xfrm>
              <a:off x="9885160" y="2731501"/>
              <a:ext cx="52194" cy="51674"/>
            </a:xfrm>
            <a:custGeom>
              <a:avLst/>
              <a:gdLst/>
              <a:ahLst/>
              <a:cxnLst/>
              <a:rect l="l" t="t" r="r" b="b"/>
              <a:pathLst>
                <a:path w="8133" h="8052" extrusionOk="0">
                  <a:moveTo>
                    <a:pt x="4064" y="0"/>
                  </a:moveTo>
                  <a:cubicBezTo>
                    <a:pt x="1598" y="0"/>
                    <a:pt x="0" y="1435"/>
                    <a:pt x="0" y="4067"/>
                  </a:cubicBezTo>
                  <a:cubicBezTo>
                    <a:pt x="0" y="6552"/>
                    <a:pt x="1561" y="7989"/>
                    <a:pt x="3922" y="8051"/>
                  </a:cubicBezTo>
                  <a:cubicBezTo>
                    <a:pt x="3957" y="8052"/>
                    <a:pt x="3991" y="8052"/>
                    <a:pt x="4025" y="8052"/>
                  </a:cubicBezTo>
                  <a:cubicBezTo>
                    <a:pt x="6509" y="8052"/>
                    <a:pt x="7970" y="6578"/>
                    <a:pt x="8132" y="4005"/>
                  </a:cubicBezTo>
                  <a:cubicBezTo>
                    <a:pt x="7947" y="1500"/>
                    <a:pt x="6530" y="42"/>
                    <a:pt x="4169" y="1"/>
                  </a:cubicBezTo>
                  <a:cubicBezTo>
                    <a:pt x="4134" y="0"/>
                    <a:pt x="4099" y="0"/>
                    <a:pt x="40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29" name="Google Shape;669;p41">
              <a:extLst>
                <a:ext uri="{FF2B5EF4-FFF2-40B4-BE49-F238E27FC236}">
                  <a16:creationId xmlns:a16="http://schemas.microsoft.com/office/drawing/2014/main" id="{29E11A74-E65F-3CA1-D9A3-82BD59C953F3}"/>
                </a:ext>
              </a:extLst>
            </p:cNvPr>
            <p:cNvSpPr/>
            <p:nvPr/>
          </p:nvSpPr>
          <p:spPr>
            <a:xfrm>
              <a:off x="10474915" y="2730846"/>
              <a:ext cx="52983" cy="52328"/>
            </a:xfrm>
            <a:custGeom>
              <a:avLst/>
              <a:gdLst/>
              <a:ahLst/>
              <a:cxnLst/>
              <a:rect l="l" t="t" r="r" b="b"/>
              <a:pathLst>
                <a:path w="8256" h="8154" extrusionOk="0">
                  <a:moveTo>
                    <a:pt x="4107" y="0"/>
                  </a:moveTo>
                  <a:cubicBezTo>
                    <a:pt x="1807" y="329"/>
                    <a:pt x="165" y="1397"/>
                    <a:pt x="82" y="3923"/>
                  </a:cubicBezTo>
                  <a:cubicBezTo>
                    <a:pt x="0" y="6613"/>
                    <a:pt x="1582" y="8112"/>
                    <a:pt x="4107" y="8153"/>
                  </a:cubicBezTo>
                  <a:cubicBezTo>
                    <a:pt x="4140" y="8154"/>
                    <a:pt x="4173" y="8154"/>
                    <a:pt x="4206" y="8154"/>
                  </a:cubicBezTo>
                  <a:cubicBezTo>
                    <a:pt x="6494" y="8154"/>
                    <a:pt x="8072" y="6742"/>
                    <a:pt x="8153" y="4313"/>
                  </a:cubicBezTo>
                  <a:cubicBezTo>
                    <a:pt x="8256" y="1643"/>
                    <a:pt x="6654" y="349"/>
                    <a:pt x="41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0" name="Google Shape;670;p41">
              <a:extLst>
                <a:ext uri="{FF2B5EF4-FFF2-40B4-BE49-F238E27FC236}">
                  <a16:creationId xmlns:a16="http://schemas.microsoft.com/office/drawing/2014/main" id="{8C9C414D-6A73-5F28-FB5B-8337781EA0B1}"/>
                </a:ext>
              </a:extLst>
            </p:cNvPr>
            <p:cNvSpPr/>
            <p:nvPr/>
          </p:nvSpPr>
          <p:spPr>
            <a:xfrm>
              <a:off x="10081259" y="2945794"/>
              <a:ext cx="52855" cy="52335"/>
            </a:xfrm>
            <a:custGeom>
              <a:avLst/>
              <a:gdLst/>
              <a:ahLst/>
              <a:cxnLst/>
              <a:rect l="l" t="t" r="r" b="b"/>
              <a:pathLst>
                <a:path w="8236" h="8155" extrusionOk="0">
                  <a:moveTo>
                    <a:pt x="3943" y="1"/>
                  </a:moveTo>
                  <a:cubicBezTo>
                    <a:pt x="1459" y="370"/>
                    <a:pt x="0" y="1767"/>
                    <a:pt x="165" y="4416"/>
                  </a:cubicBezTo>
                  <a:cubicBezTo>
                    <a:pt x="327" y="6843"/>
                    <a:pt x="1803" y="8154"/>
                    <a:pt x="4182" y="8154"/>
                  </a:cubicBezTo>
                  <a:cubicBezTo>
                    <a:pt x="4219" y="8154"/>
                    <a:pt x="4255" y="8154"/>
                    <a:pt x="4292" y="8153"/>
                  </a:cubicBezTo>
                  <a:cubicBezTo>
                    <a:pt x="6777" y="8092"/>
                    <a:pt x="8215" y="6469"/>
                    <a:pt x="8215" y="4169"/>
                  </a:cubicBezTo>
                  <a:cubicBezTo>
                    <a:pt x="8235" y="1643"/>
                    <a:pt x="6675" y="144"/>
                    <a:pt x="39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1" name="Google Shape;671;p41">
              <a:extLst>
                <a:ext uri="{FF2B5EF4-FFF2-40B4-BE49-F238E27FC236}">
                  <a16:creationId xmlns:a16="http://schemas.microsoft.com/office/drawing/2014/main" id="{32EDCDB6-3295-B129-5A46-F66C06FC8265}"/>
                </a:ext>
              </a:extLst>
            </p:cNvPr>
            <p:cNvSpPr/>
            <p:nvPr/>
          </p:nvSpPr>
          <p:spPr>
            <a:xfrm>
              <a:off x="10278155" y="2946320"/>
              <a:ext cx="52457" cy="51802"/>
            </a:xfrm>
            <a:custGeom>
              <a:avLst/>
              <a:gdLst/>
              <a:ahLst/>
              <a:cxnLst/>
              <a:rect l="l" t="t" r="r" b="b"/>
              <a:pathLst>
                <a:path w="8174" h="8072" extrusionOk="0">
                  <a:moveTo>
                    <a:pt x="4148" y="1"/>
                  </a:moveTo>
                  <a:cubicBezTo>
                    <a:pt x="1458" y="1"/>
                    <a:pt x="0" y="1685"/>
                    <a:pt x="62" y="4170"/>
                  </a:cubicBezTo>
                  <a:cubicBezTo>
                    <a:pt x="123" y="6475"/>
                    <a:pt x="1583" y="8072"/>
                    <a:pt x="4040" y="8072"/>
                  </a:cubicBezTo>
                  <a:cubicBezTo>
                    <a:pt x="4055" y="8072"/>
                    <a:pt x="4071" y="8072"/>
                    <a:pt x="4087" y="8071"/>
                  </a:cubicBezTo>
                  <a:cubicBezTo>
                    <a:pt x="6736" y="8051"/>
                    <a:pt x="8030" y="6470"/>
                    <a:pt x="8173" y="3903"/>
                  </a:cubicBezTo>
                  <a:cubicBezTo>
                    <a:pt x="7906" y="1459"/>
                    <a:pt x="6613" y="1"/>
                    <a:pt x="41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2" name="Google Shape;672;p41">
              <a:extLst>
                <a:ext uri="{FF2B5EF4-FFF2-40B4-BE49-F238E27FC236}">
                  <a16:creationId xmlns:a16="http://schemas.microsoft.com/office/drawing/2014/main" id="{3A2A8908-9202-89CC-D7C0-229A67BDE088}"/>
                </a:ext>
              </a:extLst>
            </p:cNvPr>
            <p:cNvSpPr/>
            <p:nvPr/>
          </p:nvSpPr>
          <p:spPr>
            <a:xfrm>
              <a:off x="9884762" y="2516553"/>
              <a:ext cx="52720" cy="51667"/>
            </a:xfrm>
            <a:custGeom>
              <a:avLst/>
              <a:gdLst/>
              <a:ahLst/>
              <a:cxnLst/>
              <a:rect l="l" t="t" r="r" b="b"/>
              <a:pathLst>
                <a:path w="8215" h="8051" extrusionOk="0">
                  <a:moveTo>
                    <a:pt x="4087" y="1"/>
                  </a:moveTo>
                  <a:cubicBezTo>
                    <a:pt x="1664" y="1"/>
                    <a:pt x="144" y="1438"/>
                    <a:pt x="83" y="3861"/>
                  </a:cubicBezTo>
                  <a:cubicBezTo>
                    <a:pt x="0" y="6470"/>
                    <a:pt x="1520" y="8030"/>
                    <a:pt x="4128" y="8051"/>
                  </a:cubicBezTo>
                  <a:cubicBezTo>
                    <a:pt x="4144" y="8051"/>
                    <a:pt x="4161" y="8051"/>
                    <a:pt x="4177" y="8051"/>
                  </a:cubicBezTo>
                  <a:cubicBezTo>
                    <a:pt x="6589" y="8051"/>
                    <a:pt x="7848" y="6536"/>
                    <a:pt x="8215" y="4211"/>
                  </a:cubicBezTo>
                  <a:cubicBezTo>
                    <a:pt x="8009" y="1623"/>
                    <a:pt x="6716" y="1"/>
                    <a:pt x="40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3" name="Google Shape;673;p41">
              <a:extLst>
                <a:ext uri="{FF2B5EF4-FFF2-40B4-BE49-F238E27FC236}">
                  <a16:creationId xmlns:a16="http://schemas.microsoft.com/office/drawing/2014/main" id="{193293EC-C835-E109-2225-56DEF56F52F0}"/>
                </a:ext>
              </a:extLst>
            </p:cNvPr>
            <p:cNvSpPr/>
            <p:nvPr/>
          </p:nvSpPr>
          <p:spPr>
            <a:xfrm>
              <a:off x="10475178" y="2516508"/>
              <a:ext cx="53246" cy="51789"/>
            </a:xfrm>
            <a:custGeom>
              <a:avLst/>
              <a:gdLst/>
              <a:ahLst/>
              <a:cxnLst/>
              <a:rect l="l" t="t" r="r" b="b"/>
              <a:pathLst>
                <a:path w="8297" h="8070" extrusionOk="0">
                  <a:moveTo>
                    <a:pt x="3913" y="1"/>
                  </a:moveTo>
                  <a:cubicBezTo>
                    <a:pt x="1646" y="1"/>
                    <a:pt x="415" y="1469"/>
                    <a:pt x="0" y="3622"/>
                  </a:cubicBezTo>
                  <a:cubicBezTo>
                    <a:pt x="41" y="6148"/>
                    <a:pt x="1191" y="7770"/>
                    <a:pt x="3594" y="8037"/>
                  </a:cubicBezTo>
                  <a:cubicBezTo>
                    <a:pt x="3806" y="8059"/>
                    <a:pt x="4011" y="8070"/>
                    <a:pt x="4211" y="8070"/>
                  </a:cubicBezTo>
                  <a:cubicBezTo>
                    <a:pt x="6466" y="8070"/>
                    <a:pt x="7903" y="6698"/>
                    <a:pt x="8091" y="4320"/>
                  </a:cubicBezTo>
                  <a:cubicBezTo>
                    <a:pt x="8297" y="1733"/>
                    <a:pt x="6798" y="131"/>
                    <a:pt x="4190" y="8"/>
                  </a:cubicBezTo>
                  <a:cubicBezTo>
                    <a:pt x="4096" y="3"/>
                    <a:pt x="4004" y="1"/>
                    <a:pt x="39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4" name="Google Shape;674;p41">
              <a:extLst>
                <a:ext uri="{FF2B5EF4-FFF2-40B4-BE49-F238E27FC236}">
                  <a16:creationId xmlns:a16="http://schemas.microsoft.com/office/drawing/2014/main" id="{5C190CE7-F6B9-0B1B-1C88-1F9CBF71AF7C}"/>
                </a:ext>
              </a:extLst>
            </p:cNvPr>
            <p:cNvSpPr/>
            <p:nvPr/>
          </p:nvSpPr>
          <p:spPr>
            <a:xfrm>
              <a:off x="9884101" y="2946243"/>
              <a:ext cx="53252" cy="51789"/>
            </a:xfrm>
            <a:custGeom>
              <a:avLst/>
              <a:gdLst/>
              <a:ahLst/>
              <a:cxnLst/>
              <a:rect l="l" t="t" r="r" b="b"/>
              <a:pathLst>
                <a:path w="8298" h="8070" extrusionOk="0">
                  <a:moveTo>
                    <a:pt x="4071" y="1"/>
                  </a:moveTo>
                  <a:cubicBezTo>
                    <a:pt x="1829" y="1"/>
                    <a:pt x="376" y="1373"/>
                    <a:pt x="206" y="3750"/>
                  </a:cubicBezTo>
                  <a:cubicBezTo>
                    <a:pt x="1" y="6338"/>
                    <a:pt x="1500" y="7940"/>
                    <a:pt x="4108" y="8063"/>
                  </a:cubicBezTo>
                  <a:cubicBezTo>
                    <a:pt x="4202" y="8068"/>
                    <a:pt x="4294" y="8070"/>
                    <a:pt x="4384" y="8070"/>
                  </a:cubicBezTo>
                  <a:cubicBezTo>
                    <a:pt x="6651" y="8070"/>
                    <a:pt x="7883" y="6601"/>
                    <a:pt x="8297" y="4449"/>
                  </a:cubicBezTo>
                  <a:cubicBezTo>
                    <a:pt x="8236" y="1923"/>
                    <a:pt x="7086" y="300"/>
                    <a:pt x="4683" y="33"/>
                  </a:cubicBezTo>
                  <a:cubicBezTo>
                    <a:pt x="4473" y="12"/>
                    <a:pt x="4269" y="1"/>
                    <a:pt x="4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5" name="Google Shape;675;p41">
              <a:extLst>
                <a:ext uri="{FF2B5EF4-FFF2-40B4-BE49-F238E27FC236}">
                  <a16:creationId xmlns:a16="http://schemas.microsoft.com/office/drawing/2014/main" id="{D4FF2476-8D0C-59BE-AEDB-FD1710BCAEF5}"/>
                </a:ext>
              </a:extLst>
            </p:cNvPr>
            <p:cNvSpPr/>
            <p:nvPr/>
          </p:nvSpPr>
          <p:spPr>
            <a:xfrm>
              <a:off x="10474389" y="2946410"/>
              <a:ext cx="53118" cy="52110"/>
            </a:xfrm>
            <a:custGeom>
              <a:avLst/>
              <a:gdLst/>
              <a:ahLst/>
              <a:cxnLst/>
              <a:rect l="l" t="t" r="r" b="b"/>
              <a:pathLst>
                <a:path w="8277" h="8120" extrusionOk="0">
                  <a:moveTo>
                    <a:pt x="4313" y="0"/>
                  </a:moveTo>
                  <a:cubicBezTo>
                    <a:pt x="4218" y="0"/>
                    <a:pt x="4122" y="3"/>
                    <a:pt x="4025" y="7"/>
                  </a:cubicBezTo>
                  <a:cubicBezTo>
                    <a:pt x="1417" y="110"/>
                    <a:pt x="0" y="1753"/>
                    <a:pt x="205" y="4361"/>
                  </a:cubicBezTo>
                  <a:cubicBezTo>
                    <a:pt x="370" y="6805"/>
                    <a:pt x="1992" y="7955"/>
                    <a:pt x="4415" y="8119"/>
                  </a:cubicBezTo>
                  <a:cubicBezTo>
                    <a:pt x="6736" y="7729"/>
                    <a:pt x="8276" y="6456"/>
                    <a:pt x="8235" y="4012"/>
                  </a:cubicBezTo>
                  <a:cubicBezTo>
                    <a:pt x="8195" y="1521"/>
                    <a:pt x="6748" y="0"/>
                    <a:pt x="4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6" name="Google Shape;676;p41">
              <a:extLst>
                <a:ext uri="{FF2B5EF4-FFF2-40B4-BE49-F238E27FC236}">
                  <a16:creationId xmlns:a16="http://schemas.microsoft.com/office/drawing/2014/main" id="{C236C936-2784-DD63-33E8-85036C194506}"/>
                </a:ext>
              </a:extLst>
            </p:cNvPr>
            <p:cNvSpPr/>
            <p:nvPr/>
          </p:nvSpPr>
          <p:spPr>
            <a:xfrm>
              <a:off x="9885025" y="3161133"/>
              <a:ext cx="52328" cy="51680"/>
            </a:xfrm>
            <a:custGeom>
              <a:avLst/>
              <a:gdLst/>
              <a:ahLst/>
              <a:cxnLst/>
              <a:rect l="l" t="t" r="r" b="b"/>
              <a:pathLst>
                <a:path w="8154" h="8053" extrusionOk="0">
                  <a:moveTo>
                    <a:pt x="4065" y="1"/>
                  </a:moveTo>
                  <a:cubicBezTo>
                    <a:pt x="4031" y="1"/>
                    <a:pt x="3998" y="1"/>
                    <a:pt x="3964" y="2"/>
                  </a:cubicBezTo>
                  <a:cubicBezTo>
                    <a:pt x="1623" y="43"/>
                    <a:pt x="42" y="1480"/>
                    <a:pt x="21" y="3965"/>
                  </a:cubicBezTo>
                  <a:cubicBezTo>
                    <a:pt x="1" y="6598"/>
                    <a:pt x="1579" y="8053"/>
                    <a:pt x="4065" y="8053"/>
                  </a:cubicBezTo>
                  <a:cubicBezTo>
                    <a:pt x="4100" y="8053"/>
                    <a:pt x="4134" y="8052"/>
                    <a:pt x="4169" y="8052"/>
                  </a:cubicBezTo>
                  <a:cubicBezTo>
                    <a:pt x="6551" y="8031"/>
                    <a:pt x="7948" y="6573"/>
                    <a:pt x="8153" y="4088"/>
                  </a:cubicBezTo>
                  <a:cubicBezTo>
                    <a:pt x="8011" y="1495"/>
                    <a:pt x="6530" y="1"/>
                    <a:pt x="4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7" name="Google Shape;677;p41">
              <a:extLst>
                <a:ext uri="{FF2B5EF4-FFF2-40B4-BE49-F238E27FC236}">
                  <a16:creationId xmlns:a16="http://schemas.microsoft.com/office/drawing/2014/main" id="{EE01297B-EB7C-C534-B501-472188A5DCA7}"/>
                </a:ext>
              </a:extLst>
            </p:cNvPr>
            <p:cNvSpPr/>
            <p:nvPr/>
          </p:nvSpPr>
          <p:spPr>
            <a:xfrm>
              <a:off x="10475178" y="3161133"/>
              <a:ext cx="52855" cy="51648"/>
            </a:xfrm>
            <a:custGeom>
              <a:avLst/>
              <a:gdLst/>
              <a:ahLst/>
              <a:cxnLst/>
              <a:rect l="l" t="t" r="r" b="b"/>
              <a:pathLst>
                <a:path w="8236" h="8048" extrusionOk="0">
                  <a:moveTo>
                    <a:pt x="3969" y="1"/>
                  </a:moveTo>
                  <a:cubicBezTo>
                    <a:pt x="1704" y="1"/>
                    <a:pt x="243" y="1412"/>
                    <a:pt x="0" y="3842"/>
                  </a:cubicBezTo>
                  <a:cubicBezTo>
                    <a:pt x="62" y="6306"/>
                    <a:pt x="1315" y="7867"/>
                    <a:pt x="3717" y="8031"/>
                  </a:cubicBezTo>
                  <a:cubicBezTo>
                    <a:pt x="3873" y="8042"/>
                    <a:pt x="4026" y="8048"/>
                    <a:pt x="4175" y="8048"/>
                  </a:cubicBezTo>
                  <a:cubicBezTo>
                    <a:pt x="6502" y="8048"/>
                    <a:pt x="7996" y="6701"/>
                    <a:pt x="8112" y="4211"/>
                  </a:cubicBezTo>
                  <a:cubicBezTo>
                    <a:pt x="8235" y="1542"/>
                    <a:pt x="6592" y="22"/>
                    <a:pt x="4066" y="2"/>
                  </a:cubicBezTo>
                  <a:cubicBezTo>
                    <a:pt x="4034" y="1"/>
                    <a:pt x="4001" y="1"/>
                    <a:pt x="39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8" name="Google Shape;678;p41">
              <a:extLst>
                <a:ext uri="{FF2B5EF4-FFF2-40B4-BE49-F238E27FC236}">
                  <a16:creationId xmlns:a16="http://schemas.microsoft.com/office/drawing/2014/main" id="{FDC16E8C-CDF3-B1DC-4940-B126CB9D1599}"/>
                </a:ext>
              </a:extLst>
            </p:cNvPr>
            <p:cNvSpPr/>
            <p:nvPr/>
          </p:nvSpPr>
          <p:spPr>
            <a:xfrm>
              <a:off x="10475043" y="3376088"/>
              <a:ext cx="52726" cy="51674"/>
            </a:xfrm>
            <a:custGeom>
              <a:avLst/>
              <a:gdLst/>
              <a:ahLst/>
              <a:cxnLst/>
              <a:rect l="l" t="t" r="r" b="b"/>
              <a:pathLst>
                <a:path w="8216" h="8052" extrusionOk="0">
                  <a:moveTo>
                    <a:pt x="4012" y="0"/>
                  </a:moveTo>
                  <a:cubicBezTo>
                    <a:pt x="1631" y="0"/>
                    <a:pt x="386" y="1510"/>
                    <a:pt x="1" y="3800"/>
                  </a:cubicBezTo>
                  <a:cubicBezTo>
                    <a:pt x="186" y="6408"/>
                    <a:pt x="1459" y="8030"/>
                    <a:pt x="4087" y="8051"/>
                  </a:cubicBezTo>
                  <a:cubicBezTo>
                    <a:pt x="4121" y="8052"/>
                    <a:pt x="4154" y="8052"/>
                    <a:pt x="4187" y="8052"/>
                  </a:cubicBezTo>
                  <a:cubicBezTo>
                    <a:pt x="6552" y="8052"/>
                    <a:pt x="8031" y="6601"/>
                    <a:pt x="8112" y="4231"/>
                  </a:cubicBezTo>
                  <a:cubicBezTo>
                    <a:pt x="8215" y="1623"/>
                    <a:pt x="6737" y="62"/>
                    <a:pt x="4108" y="1"/>
                  </a:cubicBezTo>
                  <a:cubicBezTo>
                    <a:pt x="4076" y="0"/>
                    <a:pt x="4044" y="0"/>
                    <a:pt x="40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9" name="Google Shape;679;p41">
              <a:extLst>
                <a:ext uri="{FF2B5EF4-FFF2-40B4-BE49-F238E27FC236}">
                  <a16:creationId xmlns:a16="http://schemas.microsoft.com/office/drawing/2014/main" id="{280B3BDB-5874-0A81-5019-D6A641A1B87D}"/>
                </a:ext>
              </a:extLst>
            </p:cNvPr>
            <p:cNvSpPr/>
            <p:nvPr/>
          </p:nvSpPr>
          <p:spPr>
            <a:xfrm>
              <a:off x="10278283" y="3375696"/>
              <a:ext cx="53118" cy="52219"/>
            </a:xfrm>
            <a:custGeom>
              <a:avLst/>
              <a:gdLst/>
              <a:ahLst/>
              <a:cxnLst/>
              <a:rect l="l" t="t" r="r" b="b"/>
              <a:pathLst>
                <a:path w="8277" h="8137" extrusionOk="0">
                  <a:moveTo>
                    <a:pt x="4354" y="0"/>
                  </a:moveTo>
                  <a:cubicBezTo>
                    <a:pt x="1602" y="82"/>
                    <a:pt x="42" y="1602"/>
                    <a:pt x="21" y="4107"/>
                  </a:cubicBezTo>
                  <a:cubicBezTo>
                    <a:pt x="1" y="6428"/>
                    <a:pt x="1459" y="8050"/>
                    <a:pt x="3923" y="8133"/>
                  </a:cubicBezTo>
                  <a:cubicBezTo>
                    <a:pt x="3996" y="8135"/>
                    <a:pt x="4067" y="8136"/>
                    <a:pt x="4138" y="8136"/>
                  </a:cubicBezTo>
                  <a:cubicBezTo>
                    <a:pt x="6438" y="8136"/>
                    <a:pt x="7912" y="6847"/>
                    <a:pt x="8071" y="4436"/>
                  </a:cubicBezTo>
                  <a:cubicBezTo>
                    <a:pt x="8277" y="1807"/>
                    <a:pt x="6839" y="370"/>
                    <a:pt x="43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40" name="Google Shape;680;p41">
              <a:extLst>
                <a:ext uri="{FF2B5EF4-FFF2-40B4-BE49-F238E27FC236}">
                  <a16:creationId xmlns:a16="http://schemas.microsoft.com/office/drawing/2014/main" id="{E5896AD5-F4E4-5707-C794-92A3C6DE20D3}"/>
                </a:ext>
              </a:extLst>
            </p:cNvPr>
            <p:cNvSpPr/>
            <p:nvPr/>
          </p:nvSpPr>
          <p:spPr>
            <a:xfrm>
              <a:off x="10081920" y="3376088"/>
              <a:ext cx="52194" cy="51802"/>
            </a:xfrm>
            <a:custGeom>
              <a:avLst/>
              <a:gdLst/>
              <a:ahLst/>
              <a:cxnLst/>
              <a:rect l="l" t="t" r="r" b="b"/>
              <a:pathLst>
                <a:path w="8133" h="8072" extrusionOk="0">
                  <a:moveTo>
                    <a:pt x="4060" y="0"/>
                  </a:moveTo>
                  <a:cubicBezTo>
                    <a:pt x="4028" y="0"/>
                    <a:pt x="3996" y="0"/>
                    <a:pt x="3964" y="1"/>
                  </a:cubicBezTo>
                  <a:cubicBezTo>
                    <a:pt x="1499" y="42"/>
                    <a:pt x="247" y="1521"/>
                    <a:pt x="0" y="3944"/>
                  </a:cubicBezTo>
                  <a:cubicBezTo>
                    <a:pt x="164" y="6531"/>
                    <a:pt x="1499" y="8072"/>
                    <a:pt x="4128" y="8072"/>
                  </a:cubicBezTo>
                  <a:cubicBezTo>
                    <a:pt x="6613" y="8051"/>
                    <a:pt x="8091" y="6449"/>
                    <a:pt x="8112" y="4129"/>
                  </a:cubicBezTo>
                  <a:cubicBezTo>
                    <a:pt x="8132" y="1673"/>
                    <a:pt x="6709" y="0"/>
                    <a:pt x="4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41" name="Google Shape;681;p41">
              <a:extLst>
                <a:ext uri="{FF2B5EF4-FFF2-40B4-BE49-F238E27FC236}">
                  <a16:creationId xmlns:a16="http://schemas.microsoft.com/office/drawing/2014/main" id="{A6E7D867-54F6-1DD4-1EC1-F3B22D6612E3}"/>
                </a:ext>
              </a:extLst>
            </p:cNvPr>
            <p:cNvSpPr/>
            <p:nvPr/>
          </p:nvSpPr>
          <p:spPr>
            <a:xfrm>
              <a:off x="9884236" y="3376043"/>
              <a:ext cx="53246" cy="51744"/>
            </a:xfrm>
            <a:custGeom>
              <a:avLst/>
              <a:gdLst/>
              <a:ahLst/>
              <a:cxnLst/>
              <a:rect l="l" t="t" r="r" b="b"/>
              <a:pathLst>
                <a:path w="8297" h="8063" extrusionOk="0">
                  <a:moveTo>
                    <a:pt x="4065" y="0"/>
                  </a:moveTo>
                  <a:cubicBezTo>
                    <a:pt x="1787" y="0"/>
                    <a:pt x="337" y="1375"/>
                    <a:pt x="185" y="3766"/>
                  </a:cubicBezTo>
                  <a:cubicBezTo>
                    <a:pt x="0" y="6374"/>
                    <a:pt x="1520" y="7955"/>
                    <a:pt x="4107" y="8058"/>
                  </a:cubicBezTo>
                  <a:cubicBezTo>
                    <a:pt x="4185" y="8061"/>
                    <a:pt x="4262" y="8063"/>
                    <a:pt x="4338" y="8063"/>
                  </a:cubicBezTo>
                  <a:cubicBezTo>
                    <a:pt x="6634" y="8063"/>
                    <a:pt x="7879" y="6564"/>
                    <a:pt x="8297" y="4238"/>
                  </a:cubicBezTo>
                  <a:cubicBezTo>
                    <a:pt x="8174" y="1918"/>
                    <a:pt x="7065" y="275"/>
                    <a:pt x="4641" y="28"/>
                  </a:cubicBezTo>
                  <a:cubicBezTo>
                    <a:pt x="4444" y="10"/>
                    <a:pt x="4251" y="0"/>
                    <a:pt x="4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id="{56301355-973C-510A-BCA4-B2473DE73FCF}"/>
              </a:ext>
            </a:extLst>
          </p:cNvPr>
          <p:cNvSpPr txBox="1"/>
          <p:nvPr/>
        </p:nvSpPr>
        <p:spPr>
          <a:xfrm>
            <a:off x="10659325" y="254177"/>
            <a:ext cx="1478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G마켓 산스 TTF Light" panose="02000000000000000000" pitchFamily="2" charset="-127"/>
                <a:ea typeface="G마켓 산스 TTF Light" panose="02000000000000000000" pitchFamily="2" charset="-127"/>
              </a:rPr>
              <a:t>www.imsf.co.kr</a:t>
            </a:r>
            <a:endParaRPr lang="en-KR" sz="1200" dirty="0">
              <a:solidFill>
                <a:schemeClr val="bg1"/>
              </a:solidFill>
              <a:latin typeface="G마켓 산스 TTF Light" panose="02000000000000000000" pitchFamily="2" charset="-127"/>
              <a:ea typeface="G마켓 산스 TTF Light" panose="02000000000000000000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9AEE82-FFFC-998F-83A1-45C61FE4BE7B}"/>
              </a:ext>
            </a:extLst>
          </p:cNvPr>
          <p:cNvSpPr txBox="1"/>
          <p:nvPr/>
        </p:nvSpPr>
        <p:spPr>
          <a:xfrm>
            <a:off x="758028" y="943901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Gmarket Sans Medium" panose="02000000000000000000" pitchFamily="50" charset="-128"/>
                <a:ea typeface="Gmarket Sans Medium" panose="02000000000000000000" pitchFamily="50" charset="-128"/>
              </a:rPr>
              <a:t>특허 현황</a:t>
            </a:r>
            <a:endParaRPr lang="en-KR" dirty="0">
              <a:latin typeface="Gmarket Sans Medium" panose="02000000000000000000" pitchFamily="50" charset="-128"/>
              <a:ea typeface="Gmarket Sans Medium" panose="02000000000000000000" pitchFamily="50" charset="-128"/>
            </a:endParaRPr>
          </a:p>
        </p:txBody>
      </p:sp>
      <p:pic>
        <p:nvPicPr>
          <p:cNvPr id="56" name="그림 55">
            <a:extLst>
              <a:ext uri="{FF2B5EF4-FFF2-40B4-BE49-F238E27FC236}">
                <a16:creationId xmlns:a16="http://schemas.microsoft.com/office/drawing/2014/main" id="{B64C0711-DADA-B28B-1CD9-87386C1B5C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939" y="1635747"/>
            <a:ext cx="1474343" cy="1981201"/>
          </a:xfrm>
          <a:prstGeom prst="rect">
            <a:avLst/>
          </a:prstGeom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7" name="AutoShape 95">
            <a:extLst>
              <a:ext uri="{FF2B5EF4-FFF2-40B4-BE49-F238E27FC236}">
                <a16:creationId xmlns:a16="http://schemas.microsoft.com/office/drawing/2014/main" id="{0BC799F4-3238-CCB3-3723-838963A5A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9161" y="3752255"/>
            <a:ext cx="1056018" cy="240044"/>
          </a:xfrm>
          <a:prstGeom prst="plaque">
            <a:avLst>
              <a:gd name="adj" fmla="val 16667"/>
            </a:avLst>
          </a:prstGeom>
          <a:noFill/>
          <a:ln w="31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latinLnBrk="0"/>
            <a:r>
              <a:rPr kumimoji="0" lang="ko-KR" altLang="en-US" sz="1000" dirty="0">
                <a:solidFill>
                  <a:srgbClr val="000A50"/>
                </a:solidFill>
                <a:latin typeface="맑은 고딕" pitchFamily="50" charset="-127"/>
                <a:ea typeface="맑은 고딕" pitchFamily="50" charset="-127"/>
              </a:rPr>
              <a:t>제</a:t>
            </a:r>
            <a:r>
              <a:rPr kumimoji="0" lang="en-US" altLang="ko-KR" sz="1000" dirty="0">
                <a:solidFill>
                  <a:srgbClr val="000A50"/>
                </a:solidFill>
                <a:latin typeface="맑은 고딕" pitchFamily="50" charset="-127"/>
                <a:ea typeface="맑은 고딕" pitchFamily="50" charset="-127"/>
              </a:rPr>
              <a:t>10-1823140</a:t>
            </a:r>
            <a:r>
              <a:rPr kumimoji="0" lang="ko-KR" altLang="en-US" sz="1000">
                <a:solidFill>
                  <a:srgbClr val="000A50"/>
                </a:solidFill>
                <a:latin typeface="맑은 고딕" pitchFamily="50" charset="-127"/>
                <a:ea typeface="맑은 고딕" pitchFamily="50" charset="-127"/>
              </a:rPr>
              <a:t>호</a:t>
            </a:r>
            <a:endParaRPr kumimoji="0" lang="ko-KR" altLang="en-US" sz="1000" dirty="0">
              <a:solidFill>
                <a:srgbClr val="000A5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58" name="그림 57">
            <a:extLst>
              <a:ext uri="{FF2B5EF4-FFF2-40B4-BE49-F238E27FC236}">
                <a16:creationId xmlns:a16="http://schemas.microsoft.com/office/drawing/2014/main" id="{3900E046-04AB-7A3B-6E4E-7D6AAC2062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339" y="1635747"/>
            <a:ext cx="1498377" cy="1981201"/>
          </a:xfrm>
          <a:prstGeom prst="rect">
            <a:avLst/>
          </a:prstGeom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9" name="그림 58">
            <a:extLst>
              <a:ext uri="{FF2B5EF4-FFF2-40B4-BE49-F238E27FC236}">
                <a16:creationId xmlns:a16="http://schemas.microsoft.com/office/drawing/2014/main" id="{DF8059E5-24DE-7952-9879-0C070087BF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939" y="1635747"/>
            <a:ext cx="1562675" cy="1981200"/>
          </a:xfrm>
          <a:prstGeom prst="rect">
            <a:avLst/>
          </a:prstGeom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0" name="그림 59">
            <a:extLst>
              <a:ext uri="{FF2B5EF4-FFF2-40B4-BE49-F238E27FC236}">
                <a16:creationId xmlns:a16="http://schemas.microsoft.com/office/drawing/2014/main" id="{14E9424F-BF7C-B3C0-2518-DEB549D1E7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539" y="1635747"/>
            <a:ext cx="1562675" cy="1981200"/>
          </a:xfrm>
          <a:prstGeom prst="rect">
            <a:avLst/>
          </a:prstGeom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1" name="AutoShape 95">
            <a:extLst>
              <a:ext uri="{FF2B5EF4-FFF2-40B4-BE49-F238E27FC236}">
                <a16:creationId xmlns:a16="http://schemas.microsoft.com/office/drawing/2014/main" id="{F0541C06-3D86-2C19-C0A0-363437EDA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6561" y="3752255"/>
            <a:ext cx="1056018" cy="239399"/>
          </a:xfrm>
          <a:prstGeom prst="plaque">
            <a:avLst>
              <a:gd name="adj" fmla="val 16667"/>
            </a:avLst>
          </a:prstGeom>
          <a:noFill/>
          <a:ln w="31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latinLnBrk="0"/>
            <a:r>
              <a:rPr kumimoji="0" lang="ko-KR" altLang="en-US" sz="1000" dirty="0">
                <a:solidFill>
                  <a:srgbClr val="000A50"/>
                </a:solidFill>
                <a:latin typeface="맑은 고딕" pitchFamily="50" charset="-127"/>
                <a:ea typeface="맑은 고딕" pitchFamily="50" charset="-127"/>
              </a:rPr>
              <a:t>제</a:t>
            </a:r>
            <a:r>
              <a:rPr kumimoji="0" lang="en-US" altLang="ko-KR" sz="1000" dirty="0">
                <a:solidFill>
                  <a:srgbClr val="000A50"/>
                </a:solidFill>
                <a:latin typeface="맑은 고딕" pitchFamily="50" charset="-127"/>
                <a:ea typeface="맑은 고딕" pitchFamily="50" charset="-127"/>
              </a:rPr>
              <a:t>10-1039422</a:t>
            </a:r>
            <a:r>
              <a:rPr kumimoji="0" lang="ko-KR" altLang="en-US" sz="1000">
                <a:solidFill>
                  <a:srgbClr val="000A50"/>
                </a:solidFill>
                <a:latin typeface="맑은 고딕" pitchFamily="50" charset="-127"/>
                <a:ea typeface="맑은 고딕" pitchFamily="50" charset="-127"/>
              </a:rPr>
              <a:t>호</a:t>
            </a:r>
            <a:endParaRPr kumimoji="0" lang="ko-KR" altLang="en-US" sz="1000" dirty="0">
              <a:solidFill>
                <a:srgbClr val="000A5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2" name="AutoShape 95">
            <a:extLst>
              <a:ext uri="{FF2B5EF4-FFF2-40B4-BE49-F238E27FC236}">
                <a16:creationId xmlns:a16="http://schemas.microsoft.com/office/drawing/2014/main" id="{4D5F53D5-B635-9734-295B-030C4FAE7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1361" y="3752255"/>
            <a:ext cx="1066800" cy="247863"/>
          </a:xfrm>
          <a:prstGeom prst="plaque">
            <a:avLst>
              <a:gd name="adj" fmla="val 16667"/>
            </a:avLst>
          </a:prstGeom>
          <a:noFill/>
          <a:ln w="31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latinLnBrk="0"/>
            <a:r>
              <a:rPr kumimoji="0" lang="ko-KR" altLang="en-US" sz="1000" dirty="0">
                <a:solidFill>
                  <a:srgbClr val="000A50"/>
                </a:solidFill>
                <a:latin typeface="맑은 고딕" pitchFamily="50" charset="-127"/>
                <a:ea typeface="맑은 고딕" pitchFamily="50" charset="-127"/>
              </a:rPr>
              <a:t>제</a:t>
            </a:r>
            <a:r>
              <a:rPr kumimoji="0" lang="en-US" altLang="ko-KR" sz="1000" dirty="0">
                <a:solidFill>
                  <a:srgbClr val="000A50"/>
                </a:solidFill>
                <a:latin typeface="맑은 고딕" pitchFamily="50" charset="-127"/>
                <a:ea typeface="맑은 고딕" pitchFamily="50" charset="-127"/>
              </a:rPr>
              <a:t>10-0602577</a:t>
            </a:r>
            <a:r>
              <a:rPr kumimoji="0" lang="ko-KR" altLang="en-US" sz="1000">
                <a:solidFill>
                  <a:srgbClr val="000A50"/>
                </a:solidFill>
                <a:latin typeface="맑은 고딕" pitchFamily="50" charset="-127"/>
                <a:ea typeface="맑은 고딕" pitchFamily="50" charset="-127"/>
              </a:rPr>
              <a:t>호</a:t>
            </a:r>
            <a:endParaRPr kumimoji="0" lang="ko-KR" altLang="en-US" sz="1000" dirty="0">
              <a:solidFill>
                <a:srgbClr val="000A5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3" name="AutoShape 95">
            <a:extLst>
              <a:ext uri="{FF2B5EF4-FFF2-40B4-BE49-F238E27FC236}">
                <a16:creationId xmlns:a16="http://schemas.microsoft.com/office/drawing/2014/main" id="{6278508C-49C6-AC22-AA72-7740360F4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3961" y="3752255"/>
            <a:ext cx="1066800" cy="241820"/>
          </a:xfrm>
          <a:prstGeom prst="plaque">
            <a:avLst>
              <a:gd name="adj" fmla="val 16667"/>
            </a:avLst>
          </a:prstGeom>
          <a:noFill/>
          <a:ln w="31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latinLnBrk="0"/>
            <a:r>
              <a:rPr kumimoji="0" lang="ko-KR" altLang="en-US" sz="1000" dirty="0">
                <a:solidFill>
                  <a:srgbClr val="000A50"/>
                </a:solidFill>
                <a:latin typeface="맑은 고딕" pitchFamily="50" charset="-127"/>
                <a:ea typeface="맑은 고딕" pitchFamily="50" charset="-127"/>
              </a:rPr>
              <a:t>제</a:t>
            </a:r>
            <a:r>
              <a:rPr kumimoji="0" lang="en-US" altLang="ko-KR" sz="1000" dirty="0">
                <a:solidFill>
                  <a:srgbClr val="000A50"/>
                </a:solidFill>
                <a:latin typeface="맑은 고딕" pitchFamily="50" charset="-127"/>
                <a:ea typeface="맑은 고딕" pitchFamily="50" charset="-127"/>
              </a:rPr>
              <a:t>10-0671712</a:t>
            </a:r>
            <a:r>
              <a:rPr kumimoji="0" lang="ko-KR" altLang="en-US" sz="1000">
                <a:solidFill>
                  <a:srgbClr val="000A50"/>
                </a:solidFill>
                <a:latin typeface="맑은 고딕" pitchFamily="50" charset="-127"/>
                <a:ea typeface="맑은 고딕" pitchFamily="50" charset="-127"/>
              </a:rPr>
              <a:t>호</a:t>
            </a:r>
            <a:endParaRPr kumimoji="0" lang="ko-KR" altLang="en-US" sz="1000" dirty="0">
              <a:solidFill>
                <a:srgbClr val="000A5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96" name="그림 95">
            <a:extLst>
              <a:ext uri="{FF2B5EF4-FFF2-40B4-BE49-F238E27FC236}">
                <a16:creationId xmlns:a16="http://schemas.microsoft.com/office/drawing/2014/main" id="{083B1BE2-A6FC-65ED-194D-488037CCE9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939" y="4226547"/>
            <a:ext cx="1474343" cy="1981201"/>
          </a:xfrm>
          <a:prstGeom prst="rect">
            <a:avLst/>
          </a:prstGeom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7" name="AutoShape 95">
            <a:extLst>
              <a:ext uri="{FF2B5EF4-FFF2-40B4-BE49-F238E27FC236}">
                <a16:creationId xmlns:a16="http://schemas.microsoft.com/office/drawing/2014/main" id="{C68DFF5D-E485-8CFC-EFA3-34C582174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9161" y="6343055"/>
            <a:ext cx="1056018" cy="240044"/>
          </a:xfrm>
          <a:prstGeom prst="plaque">
            <a:avLst>
              <a:gd name="adj" fmla="val 16667"/>
            </a:avLst>
          </a:prstGeom>
          <a:noFill/>
          <a:ln w="31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latinLnBrk="0"/>
            <a:r>
              <a:rPr kumimoji="0" lang="ko-KR" altLang="en-US" sz="1000" dirty="0">
                <a:solidFill>
                  <a:srgbClr val="000A50"/>
                </a:solidFill>
                <a:latin typeface="맑은 고딕" pitchFamily="50" charset="-127"/>
                <a:ea typeface="맑은 고딕" pitchFamily="50" charset="-127"/>
              </a:rPr>
              <a:t>제</a:t>
            </a:r>
            <a:r>
              <a:rPr kumimoji="0" lang="en-US" altLang="ko-KR" sz="1000" dirty="0">
                <a:solidFill>
                  <a:srgbClr val="000A50"/>
                </a:solidFill>
                <a:latin typeface="맑은 고딕" pitchFamily="50" charset="-127"/>
                <a:ea typeface="맑은 고딕" pitchFamily="50" charset="-127"/>
              </a:rPr>
              <a:t>10-1823140</a:t>
            </a:r>
            <a:r>
              <a:rPr kumimoji="0" lang="ko-KR" altLang="en-US" sz="1000" dirty="0">
                <a:solidFill>
                  <a:srgbClr val="000A50"/>
                </a:solidFill>
                <a:latin typeface="맑은 고딕" pitchFamily="50" charset="-127"/>
                <a:ea typeface="맑은 고딕" pitchFamily="50" charset="-127"/>
              </a:rPr>
              <a:t>호</a:t>
            </a:r>
          </a:p>
        </p:txBody>
      </p:sp>
      <p:pic>
        <p:nvPicPr>
          <p:cNvPr id="42" name="그림 41">
            <a:extLst>
              <a:ext uri="{FF2B5EF4-FFF2-40B4-BE49-F238E27FC236}">
                <a16:creationId xmlns:a16="http://schemas.microsoft.com/office/drawing/2014/main" id="{2154B8F6-EC74-446F-A55E-7C52D38C81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705" y="4226547"/>
            <a:ext cx="1474343" cy="1981201"/>
          </a:xfrm>
          <a:prstGeom prst="rect">
            <a:avLst/>
          </a:prstGeom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3" name="AutoShape 95">
            <a:extLst>
              <a:ext uri="{FF2B5EF4-FFF2-40B4-BE49-F238E27FC236}">
                <a16:creationId xmlns:a16="http://schemas.microsoft.com/office/drawing/2014/main" id="{D3DD9A27-F490-4DFB-8B72-CB04771E7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8241" y="6343055"/>
            <a:ext cx="1056018" cy="240044"/>
          </a:xfrm>
          <a:prstGeom prst="plaque">
            <a:avLst>
              <a:gd name="adj" fmla="val 16667"/>
            </a:avLst>
          </a:prstGeom>
          <a:noFill/>
          <a:ln w="31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latinLnBrk="0"/>
            <a:r>
              <a:rPr kumimoji="0" lang="ko-KR" altLang="en-US" sz="1000" dirty="0">
                <a:solidFill>
                  <a:srgbClr val="000A50"/>
                </a:solidFill>
                <a:latin typeface="맑은 고딕" pitchFamily="50" charset="-127"/>
                <a:ea typeface="맑은 고딕" pitchFamily="50" charset="-127"/>
              </a:rPr>
              <a:t>제</a:t>
            </a:r>
            <a:r>
              <a:rPr kumimoji="0" lang="en-US" altLang="ko-KR" sz="1000" dirty="0">
                <a:solidFill>
                  <a:srgbClr val="000A50"/>
                </a:solidFill>
                <a:latin typeface="맑은 고딕" pitchFamily="50" charset="-127"/>
                <a:ea typeface="맑은 고딕" pitchFamily="50" charset="-127"/>
              </a:rPr>
              <a:t>10-2455955</a:t>
            </a:r>
            <a:r>
              <a:rPr kumimoji="0" lang="ko-KR" altLang="en-US" sz="1000" dirty="0">
                <a:solidFill>
                  <a:srgbClr val="000A50"/>
                </a:solidFill>
                <a:latin typeface="맑은 고딕" pitchFamily="50" charset="-127"/>
                <a:ea typeface="맑은 고딕" pitchFamily="50" charset="-127"/>
              </a:rPr>
              <a:t>호</a:t>
            </a:r>
          </a:p>
        </p:txBody>
      </p:sp>
    </p:spTree>
    <p:extLst>
      <p:ext uri="{BB962C8B-B14F-4D97-AF65-F5344CB8AC3E}">
        <p14:creationId xmlns:p14="http://schemas.microsoft.com/office/powerpoint/2010/main" val="2411466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id="{53860E70-2900-3A23-A42E-EAE44A763155}"/>
              </a:ext>
            </a:extLst>
          </p:cNvPr>
          <p:cNvSpPr/>
          <p:nvPr/>
        </p:nvSpPr>
        <p:spPr>
          <a:xfrm>
            <a:off x="0" y="149900"/>
            <a:ext cx="8572500" cy="471487"/>
          </a:xfrm>
          <a:custGeom>
            <a:avLst/>
            <a:gdLst>
              <a:gd name="connsiteX0" fmla="*/ 0 w 8015287"/>
              <a:gd name="connsiteY0" fmla="*/ 0 h 471487"/>
              <a:gd name="connsiteX1" fmla="*/ 7729537 w 8015287"/>
              <a:gd name="connsiteY1" fmla="*/ 0 h 471487"/>
              <a:gd name="connsiteX2" fmla="*/ 8015287 w 8015287"/>
              <a:gd name="connsiteY2" fmla="*/ 471487 h 471487"/>
              <a:gd name="connsiteX3" fmla="*/ 0 w 8015287"/>
              <a:gd name="connsiteY3" fmla="*/ 471487 h 471487"/>
              <a:gd name="connsiteX4" fmla="*/ 0 w 8015287"/>
              <a:gd name="connsiteY4" fmla="*/ 0 h 471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5287" h="471487">
                <a:moveTo>
                  <a:pt x="0" y="0"/>
                </a:moveTo>
                <a:lnTo>
                  <a:pt x="7729537" y="0"/>
                </a:lnTo>
                <a:lnTo>
                  <a:pt x="8015287" y="471487"/>
                </a:lnTo>
                <a:lnTo>
                  <a:pt x="0" y="471487"/>
                </a:lnTo>
                <a:lnTo>
                  <a:pt x="0" y="0"/>
                </a:lnTo>
                <a:close/>
              </a:path>
            </a:pathLst>
          </a:custGeom>
          <a:solidFill>
            <a:srgbClr val="000A50">
              <a:alpha val="9176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dirty="0">
                <a:latin typeface="Gmarket Sans Light" panose="02000000000000000000" pitchFamily="50" charset="-128"/>
                <a:ea typeface="Gmarket Sans Light" panose="02000000000000000000" pitchFamily="50" charset="-128"/>
              </a:rPr>
              <a:t>06 Address</a:t>
            </a:r>
            <a:endParaRPr lang="en-KR" dirty="0">
              <a:latin typeface="Gmarket Sans Light" panose="02000000000000000000" pitchFamily="50" charset="-128"/>
              <a:ea typeface="Gmarket Sans Light" panose="02000000000000000000" pitchFamily="50" charset="-128"/>
            </a:endParaRPr>
          </a:p>
        </p:txBody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id="{A923AE2F-A55E-0F6E-CD31-976C0A3DF3EC}"/>
              </a:ext>
            </a:extLst>
          </p:cNvPr>
          <p:cNvSpPr/>
          <p:nvPr/>
        </p:nvSpPr>
        <p:spPr>
          <a:xfrm flipH="1">
            <a:off x="8258174" y="149900"/>
            <a:ext cx="8572499" cy="471487"/>
          </a:xfrm>
          <a:custGeom>
            <a:avLst/>
            <a:gdLst>
              <a:gd name="connsiteX0" fmla="*/ 0 w 8015287"/>
              <a:gd name="connsiteY0" fmla="*/ 0 h 471487"/>
              <a:gd name="connsiteX1" fmla="*/ 7729537 w 8015287"/>
              <a:gd name="connsiteY1" fmla="*/ 0 h 471487"/>
              <a:gd name="connsiteX2" fmla="*/ 8015287 w 8015287"/>
              <a:gd name="connsiteY2" fmla="*/ 471487 h 471487"/>
              <a:gd name="connsiteX3" fmla="*/ 0 w 8015287"/>
              <a:gd name="connsiteY3" fmla="*/ 471487 h 471487"/>
              <a:gd name="connsiteX4" fmla="*/ 0 w 8015287"/>
              <a:gd name="connsiteY4" fmla="*/ 0 h 471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5287" h="471487">
                <a:moveTo>
                  <a:pt x="0" y="0"/>
                </a:moveTo>
                <a:lnTo>
                  <a:pt x="7729537" y="0"/>
                </a:lnTo>
                <a:lnTo>
                  <a:pt x="8015287" y="471487"/>
                </a:lnTo>
                <a:lnTo>
                  <a:pt x="0" y="471487"/>
                </a:lnTo>
                <a:lnTo>
                  <a:pt x="0" y="0"/>
                </a:lnTo>
                <a:close/>
              </a:path>
            </a:pathLst>
          </a:custGeom>
          <a:solidFill>
            <a:srgbClr val="000A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grpSp>
        <p:nvGrpSpPr>
          <p:cNvPr id="3" name="Google Shape;661;p41">
            <a:extLst>
              <a:ext uri="{FF2B5EF4-FFF2-40B4-BE49-F238E27FC236}">
                <a16:creationId xmlns:a16="http://schemas.microsoft.com/office/drawing/2014/main" id="{EB7F64F4-9D94-F454-097E-EFD312948431}"/>
              </a:ext>
            </a:extLst>
          </p:cNvPr>
          <p:cNvGrpSpPr/>
          <p:nvPr/>
        </p:nvGrpSpPr>
        <p:grpSpPr>
          <a:xfrm>
            <a:off x="10790169" y="1076740"/>
            <a:ext cx="644323" cy="911522"/>
            <a:chOff x="9884101" y="2516393"/>
            <a:chExt cx="644323" cy="911522"/>
          </a:xfrm>
          <a:gradFill>
            <a:gsLst>
              <a:gs pos="33000">
                <a:srgbClr val="86A3C2"/>
              </a:gs>
              <a:gs pos="0">
                <a:schemeClr val="bg1">
                  <a:lumMod val="85000"/>
                </a:schemeClr>
              </a:gs>
              <a:gs pos="100000">
                <a:srgbClr val="000A50"/>
              </a:gs>
            </a:gsLst>
            <a:lin ang="5400000" scaled="1"/>
          </a:gradFill>
        </p:grpSpPr>
        <p:sp>
          <p:nvSpPr>
            <p:cNvPr id="8" name="Google Shape;662;p41">
              <a:extLst>
                <a:ext uri="{FF2B5EF4-FFF2-40B4-BE49-F238E27FC236}">
                  <a16:creationId xmlns:a16="http://schemas.microsoft.com/office/drawing/2014/main" id="{84883F14-04EF-112E-DF62-5F2266EBB69C}"/>
                </a:ext>
              </a:extLst>
            </p:cNvPr>
            <p:cNvSpPr/>
            <p:nvPr/>
          </p:nvSpPr>
          <p:spPr>
            <a:xfrm>
              <a:off x="10082049" y="2731495"/>
              <a:ext cx="52059" cy="51680"/>
            </a:xfrm>
            <a:custGeom>
              <a:avLst/>
              <a:gdLst/>
              <a:ahLst/>
              <a:cxnLst/>
              <a:rect l="l" t="t" r="r" b="b"/>
              <a:pathLst>
                <a:path w="8112" h="8053" extrusionOk="0">
                  <a:moveTo>
                    <a:pt x="4066" y="0"/>
                  </a:moveTo>
                  <a:cubicBezTo>
                    <a:pt x="4019" y="0"/>
                    <a:pt x="3971" y="1"/>
                    <a:pt x="3923" y="2"/>
                  </a:cubicBezTo>
                  <a:cubicBezTo>
                    <a:pt x="1561" y="43"/>
                    <a:pt x="124" y="1439"/>
                    <a:pt x="1" y="4006"/>
                  </a:cubicBezTo>
                  <a:cubicBezTo>
                    <a:pt x="82" y="6596"/>
                    <a:pt x="1581" y="8052"/>
                    <a:pt x="4076" y="8052"/>
                  </a:cubicBezTo>
                  <a:cubicBezTo>
                    <a:pt x="4093" y="8052"/>
                    <a:pt x="4111" y="8052"/>
                    <a:pt x="4128" y="8052"/>
                  </a:cubicBezTo>
                  <a:cubicBezTo>
                    <a:pt x="6531" y="8032"/>
                    <a:pt x="8071" y="6471"/>
                    <a:pt x="8092" y="4089"/>
                  </a:cubicBezTo>
                  <a:cubicBezTo>
                    <a:pt x="8112" y="1590"/>
                    <a:pt x="6570" y="0"/>
                    <a:pt x="4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9" name="Google Shape;663;p41">
              <a:extLst>
                <a:ext uri="{FF2B5EF4-FFF2-40B4-BE49-F238E27FC236}">
                  <a16:creationId xmlns:a16="http://schemas.microsoft.com/office/drawing/2014/main" id="{6EE6219D-5CC1-F7D2-30F7-E1A2FC9A8000}"/>
                </a:ext>
              </a:extLst>
            </p:cNvPr>
            <p:cNvSpPr/>
            <p:nvPr/>
          </p:nvSpPr>
          <p:spPr>
            <a:xfrm>
              <a:off x="10278289" y="2731443"/>
              <a:ext cx="52059" cy="51616"/>
            </a:xfrm>
            <a:custGeom>
              <a:avLst/>
              <a:gdLst/>
              <a:ahLst/>
              <a:cxnLst/>
              <a:rect l="l" t="t" r="r" b="b"/>
              <a:pathLst>
                <a:path w="8112" h="8043" extrusionOk="0">
                  <a:moveTo>
                    <a:pt x="3987" y="1"/>
                  </a:moveTo>
                  <a:cubicBezTo>
                    <a:pt x="1586" y="1"/>
                    <a:pt x="60" y="1535"/>
                    <a:pt x="41" y="3973"/>
                  </a:cubicBezTo>
                  <a:cubicBezTo>
                    <a:pt x="1" y="6457"/>
                    <a:pt x="1563" y="8043"/>
                    <a:pt x="4041" y="8043"/>
                  </a:cubicBezTo>
                  <a:cubicBezTo>
                    <a:pt x="4104" y="8043"/>
                    <a:pt x="4167" y="8042"/>
                    <a:pt x="4230" y="8040"/>
                  </a:cubicBezTo>
                  <a:cubicBezTo>
                    <a:pt x="6592" y="7978"/>
                    <a:pt x="8009" y="6561"/>
                    <a:pt x="8111" y="4076"/>
                  </a:cubicBezTo>
                  <a:cubicBezTo>
                    <a:pt x="8070" y="1571"/>
                    <a:pt x="6694" y="133"/>
                    <a:pt x="4312" y="10"/>
                  </a:cubicBezTo>
                  <a:cubicBezTo>
                    <a:pt x="4202" y="4"/>
                    <a:pt x="4094" y="1"/>
                    <a:pt x="39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24" name="Google Shape;664;p41">
              <a:extLst>
                <a:ext uri="{FF2B5EF4-FFF2-40B4-BE49-F238E27FC236}">
                  <a16:creationId xmlns:a16="http://schemas.microsoft.com/office/drawing/2014/main" id="{042C3786-0464-876C-7845-CDFDA5170664}"/>
                </a:ext>
              </a:extLst>
            </p:cNvPr>
            <p:cNvSpPr/>
            <p:nvPr/>
          </p:nvSpPr>
          <p:spPr>
            <a:xfrm>
              <a:off x="10082049" y="3161133"/>
              <a:ext cx="52322" cy="51738"/>
            </a:xfrm>
            <a:custGeom>
              <a:avLst/>
              <a:gdLst/>
              <a:ahLst/>
              <a:cxnLst/>
              <a:rect l="l" t="t" r="r" b="b"/>
              <a:pathLst>
                <a:path w="8153" h="8062" extrusionOk="0">
                  <a:moveTo>
                    <a:pt x="4039" y="1"/>
                  </a:moveTo>
                  <a:cubicBezTo>
                    <a:pt x="4007" y="1"/>
                    <a:pt x="3976" y="1"/>
                    <a:pt x="3944" y="2"/>
                  </a:cubicBezTo>
                  <a:cubicBezTo>
                    <a:pt x="1582" y="43"/>
                    <a:pt x="144" y="1460"/>
                    <a:pt x="1" y="4109"/>
                  </a:cubicBezTo>
                  <a:cubicBezTo>
                    <a:pt x="62" y="6409"/>
                    <a:pt x="1356" y="7908"/>
                    <a:pt x="3759" y="8052"/>
                  </a:cubicBezTo>
                  <a:cubicBezTo>
                    <a:pt x="3872" y="8058"/>
                    <a:pt x="3984" y="8061"/>
                    <a:pt x="4094" y="8061"/>
                  </a:cubicBezTo>
                  <a:cubicBezTo>
                    <a:pt x="6509" y="8061"/>
                    <a:pt x="8033" y="6565"/>
                    <a:pt x="8092" y="4129"/>
                  </a:cubicBezTo>
                  <a:cubicBezTo>
                    <a:pt x="8153" y="1614"/>
                    <a:pt x="6571" y="1"/>
                    <a:pt x="40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25" name="Google Shape;665;p41">
              <a:extLst>
                <a:ext uri="{FF2B5EF4-FFF2-40B4-BE49-F238E27FC236}">
                  <a16:creationId xmlns:a16="http://schemas.microsoft.com/office/drawing/2014/main" id="{0CD13F07-014A-A555-22DA-654755165895}"/>
                </a:ext>
              </a:extLst>
            </p:cNvPr>
            <p:cNvSpPr/>
            <p:nvPr/>
          </p:nvSpPr>
          <p:spPr>
            <a:xfrm>
              <a:off x="10278418" y="3161095"/>
              <a:ext cx="52059" cy="51731"/>
            </a:xfrm>
            <a:custGeom>
              <a:avLst/>
              <a:gdLst/>
              <a:ahLst/>
              <a:cxnLst/>
              <a:rect l="l" t="t" r="r" b="b"/>
              <a:pathLst>
                <a:path w="8112" h="8061" extrusionOk="0">
                  <a:moveTo>
                    <a:pt x="4013" y="1"/>
                  </a:moveTo>
                  <a:cubicBezTo>
                    <a:pt x="1586" y="1"/>
                    <a:pt x="41" y="1558"/>
                    <a:pt x="21" y="4012"/>
                  </a:cubicBezTo>
                  <a:cubicBezTo>
                    <a:pt x="1" y="6495"/>
                    <a:pt x="1543" y="8061"/>
                    <a:pt x="4019" y="8061"/>
                  </a:cubicBezTo>
                  <a:cubicBezTo>
                    <a:pt x="4082" y="8061"/>
                    <a:pt x="4146" y="8060"/>
                    <a:pt x="4210" y="8058"/>
                  </a:cubicBezTo>
                  <a:cubicBezTo>
                    <a:pt x="6592" y="7996"/>
                    <a:pt x="7989" y="6579"/>
                    <a:pt x="8091" y="4115"/>
                  </a:cubicBezTo>
                  <a:lnTo>
                    <a:pt x="8112" y="4115"/>
                  </a:lnTo>
                  <a:cubicBezTo>
                    <a:pt x="8050" y="1589"/>
                    <a:pt x="6654" y="131"/>
                    <a:pt x="4292" y="8"/>
                  </a:cubicBezTo>
                  <a:cubicBezTo>
                    <a:pt x="4198" y="3"/>
                    <a:pt x="4105" y="1"/>
                    <a:pt x="4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26" name="Google Shape;666;p41">
              <a:extLst>
                <a:ext uri="{FF2B5EF4-FFF2-40B4-BE49-F238E27FC236}">
                  <a16:creationId xmlns:a16="http://schemas.microsoft.com/office/drawing/2014/main" id="{3EA32766-2E26-9540-F476-9234A108A4F5}"/>
                </a:ext>
              </a:extLst>
            </p:cNvPr>
            <p:cNvSpPr/>
            <p:nvPr/>
          </p:nvSpPr>
          <p:spPr>
            <a:xfrm>
              <a:off x="10081920" y="2516393"/>
              <a:ext cx="52059" cy="51860"/>
            </a:xfrm>
            <a:custGeom>
              <a:avLst/>
              <a:gdLst/>
              <a:ahLst/>
              <a:cxnLst/>
              <a:rect l="l" t="t" r="r" b="b"/>
              <a:pathLst>
                <a:path w="8112" h="8081" extrusionOk="0">
                  <a:moveTo>
                    <a:pt x="4095" y="1"/>
                  </a:moveTo>
                  <a:cubicBezTo>
                    <a:pt x="4018" y="1"/>
                    <a:pt x="3940" y="2"/>
                    <a:pt x="3861" y="5"/>
                  </a:cubicBezTo>
                  <a:cubicBezTo>
                    <a:pt x="1397" y="108"/>
                    <a:pt x="164" y="1627"/>
                    <a:pt x="0" y="4051"/>
                  </a:cubicBezTo>
                  <a:cubicBezTo>
                    <a:pt x="185" y="6474"/>
                    <a:pt x="1417" y="7973"/>
                    <a:pt x="3881" y="8076"/>
                  </a:cubicBezTo>
                  <a:cubicBezTo>
                    <a:pt x="3960" y="8079"/>
                    <a:pt x="4038" y="8080"/>
                    <a:pt x="4115" y="8080"/>
                  </a:cubicBezTo>
                  <a:cubicBezTo>
                    <a:pt x="6661" y="8080"/>
                    <a:pt x="8112" y="6443"/>
                    <a:pt x="8112" y="4051"/>
                  </a:cubicBezTo>
                  <a:cubicBezTo>
                    <a:pt x="8112" y="1620"/>
                    <a:pt x="6623" y="1"/>
                    <a:pt x="40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27" name="Google Shape;667;p41">
              <a:extLst>
                <a:ext uri="{FF2B5EF4-FFF2-40B4-BE49-F238E27FC236}">
                  <a16:creationId xmlns:a16="http://schemas.microsoft.com/office/drawing/2014/main" id="{EA7C6BA9-E1B6-AE4D-2253-9F4218DD8EBD}"/>
                </a:ext>
              </a:extLst>
            </p:cNvPr>
            <p:cNvSpPr/>
            <p:nvPr/>
          </p:nvSpPr>
          <p:spPr>
            <a:xfrm>
              <a:off x="10277891" y="2516418"/>
              <a:ext cx="52848" cy="52328"/>
            </a:xfrm>
            <a:custGeom>
              <a:avLst/>
              <a:gdLst/>
              <a:ahLst/>
              <a:cxnLst/>
              <a:rect l="l" t="t" r="r" b="b"/>
              <a:pathLst>
                <a:path w="8235" h="8154" extrusionOk="0">
                  <a:moveTo>
                    <a:pt x="4074" y="0"/>
                  </a:moveTo>
                  <a:cubicBezTo>
                    <a:pt x="1627" y="0"/>
                    <a:pt x="204" y="1571"/>
                    <a:pt x="103" y="3862"/>
                  </a:cubicBezTo>
                  <a:cubicBezTo>
                    <a:pt x="0" y="6388"/>
                    <a:pt x="1520" y="7907"/>
                    <a:pt x="4148" y="8154"/>
                  </a:cubicBezTo>
                  <a:cubicBezTo>
                    <a:pt x="6551" y="7907"/>
                    <a:pt x="8091" y="6716"/>
                    <a:pt x="8153" y="4232"/>
                  </a:cubicBezTo>
                  <a:cubicBezTo>
                    <a:pt x="8235" y="1603"/>
                    <a:pt x="6797" y="63"/>
                    <a:pt x="4169" y="1"/>
                  </a:cubicBezTo>
                  <a:cubicBezTo>
                    <a:pt x="4137" y="1"/>
                    <a:pt x="4105" y="0"/>
                    <a:pt x="4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28" name="Google Shape;668;p41">
              <a:extLst>
                <a:ext uri="{FF2B5EF4-FFF2-40B4-BE49-F238E27FC236}">
                  <a16:creationId xmlns:a16="http://schemas.microsoft.com/office/drawing/2014/main" id="{A154FC3E-C58C-0615-9AF6-C443FB67B77D}"/>
                </a:ext>
              </a:extLst>
            </p:cNvPr>
            <p:cNvSpPr/>
            <p:nvPr/>
          </p:nvSpPr>
          <p:spPr>
            <a:xfrm>
              <a:off x="9885160" y="2731501"/>
              <a:ext cx="52194" cy="51674"/>
            </a:xfrm>
            <a:custGeom>
              <a:avLst/>
              <a:gdLst/>
              <a:ahLst/>
              <a:cxnLst/>
              <a:rect l="l" t="t" r="r" b="b"/>
              <a:pathLst>
                <a:path w="8133" h="8052" extrusionOk="0">
                  <a:moveTo>
                    <a:pt x="4064" y="0"/>
                  </a:moveTo>
                  <a:cubicBezTo>
                    <a:pt x="1598" y="0"/>
                    <a:pt x="0" y="1435"/>
                    <a:pt x="0" y="4067"/>
                  </a:cubicBezTo>
                  <a:cubicBezTo>
                    <a:pt x="0" y="6552"/>
                    <a:pt x="1561" y="7989"/>
                    <a:pt x="3922" y="8051"/>
                  </a:cubicBezTo>
                  <a:cubicBezTo>
                    <a:pt x="3957" y="8052"/>
                    <a:pt x="3991" y="8052"/>
                    <a:pt x="4025" y="8052"/>
                  </a:cubicBezTo>
                  <a:cubicBezTo>
                    <a:pt x="6509" y="8052"/>
                    <a:pt x="7970" y="6578"/>
                    <a:pt x="8132" y="4005"/>
                  </a:cubicBezTo>
                  <a:cubicBezTo>
                    <a:pt x="7947" y="1500"/>
                    <a:pt x="6530" y="42"/>
                    <a:pt x="4169" y="1"/>
                  </a:cubicBezTo>
                  <a:cubicBezTo>
                    <a:pt x="4134" y="0"/>
                    <a:pt x="4099" y="0"/>
                    <a:pt x="40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29" name="Google Shape;669;p41">
              <a:extLst>
                <a:ext uri="{FF2B5EF4-FFF2-40B4-BE49-F238E27FC236}">
                  <a16:creationId xmlns:a16="http://schemas.microsoft.com/office/drawing/2014/main" id="{29E11A74-E65F-3CA1-D9A3-82BD59C953F3}"/>
                </a:ext>
              </a:extLst>
            </p:cNvPr>
            <p:cNvSpPr/>
            <p:nvPr/>
          </p:nvSpPr>
          <p:spPr>
            <a:xfrm>
              <a:off x="10474915" y="2730846"/>
              <a:ext cx="52983" cy="52328"/>
            </a:xfrm>
            <a:custGeom>
              <a:avLst/>
              <a:gdLst/>
              <a:ahLst/>
              <a:cxnLst/>
              <a:rect l="l" t="t" r="r" b="b"/>
              <a:pathLst>
                <a:path w="8256" h="8154" extrusionOk="0">
                  <a:moveTo>
                    <a:pt x="4107" y="0"/>
                  </a:moveTo>
                  <a:cubicBezTo>
                    <a:pt x="1807" y="329"/>
                    <a:pt x="165" y="1397"/>
                    <a:pt x="82" y="3923"/>
                  </a:cubicBezTo>
                  <a:cubicBezTo>
                    <a:pt x="0" y="6613"/>
                    <a:pt x="1582" y="8112"/>
                    <a:pt x="4107" y="8153"/>
                  </a:cubicBezTo>
                  <a:cubicBezTo>
                    <a:pt x="4140" y="8154"/>
                    <a:pt x="4173" y="8154"/>
                    <a:pt x="4206" y="8154"/>
                  </a:cubicBezTo>
                  <a:cubicBezTo>
                    <a:pt x="6494" y="8154"/>
                    <a:pt x="8072" y="6742"/>
                    <a:pt x="8153" y="4313"/>
                  </a:cubicBezTo>
                  <a:cubicBezTo>
                    <a:pt x="8256" y="1643"/>
                    <a:pt x="6654" y="349"/>
                    <a:pt x="41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0" name="Google Shape;670;p41">
              <a:extLst>
                <a:ext uri="{FF2B5EF4-FFF2-40B4-BE49-F238E27FC236}">
                  <a16:creationId xmlns:a16="http://schemas.microsoft.com/office/drawing/2014/main" id="{8C9C414D-6A73-5F28-FB5B-8337781EA0B1}"/>
                </a:ext>
              </a:extLst>
            </p:cNvPr>
            <p:cNvSpPr/>
            <p:nvPr/>
          </p:nvSpPr>
          <p:spPr>
            <a:xfrm>
              <a:off x="10081259" y="2945794"/>
              <a:ext cx="52855" cy="52335"/>
            </a:xfrm>
            <a:custGeom>
              <a:avLst/>
              <a:gdLst/>
              <a:ahLst/>
              <a:cxnLst/>
              <a:rect l="l" t="t" r="r" b="b"/>
              <a:pathLst>
                <a:path w="8236" h="8155" extrusionOk="0">
                  <a:moveTo>
                    <a:pt x="3943" y="1"/>
                  </a:moveTo>
                  <a:cubicBezTo>
                    <a:pt x="1459" y="370"/>
                    <a:pt x="0" y="1767"/>
                    <a:pt x="165" y="4416"/>
                  </a:cubicBezTo>
                  <a:cubicBezTo>
                    <a:pt x="327" y="6843"/>
                    <a:pt x="1803" y="8154"/>
                    <a:pt x="4182" y="8154"/>
                  </a:cubicBezTo>
                  <a:cubicBezTo>
                    <a:pt x="4219" y="8154"/>
                    <a:pt x="4255" y="8154"/>
                    <a:pt x="4292" y="8153"/>
                  </a:cubicBezTo>
                  <a:cubicBezTo>
                    <a:pt x="6777" y="8092"/>
                    <a:pt x="8215" y="6469"/>
                    <a:pt x="8215" y="4169"/>
                  </a:cubicBezTo>
                  <a:cubicBezTo>
                    <a:pt x="8235" y="1643"/>
                    <a:pt x="6675" y="144"/>
                    <a:pt x="39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1" name="Google Shape;671;p41">
              <a:extLst>
                <a:ext uri="{FF2B5EF4-FFF2-40B4-BE49-F238E27FC236}">
                  <a16:creationId xmlns:a16="http://schemas.microsoft.com/office/drawing/2014/main" id="{32EDCDB6-3295-B129-5A46-F66C06FC8265}"/>
                </a:ext>
              </a:extLst>
            </p:cNvPr>
            <p:cNvSpPr/>
            <p:nvPr/>
          </p:nvSpPr>
          <p:spPr>
            <a:xfrm>
              <a:off x="10278155" y="2946320"/>
              <a:ext cx="52457" cy="51802"/>
            </a:xfrm>
            <a:custGeom>
              <a:avLst/>
              <a:gdLst/>
              <a:ahLst/>
              <a:cxnLst/>
              <a:rect l="l" t="t" r="r" b="b"/>
              <a:pathLst>
                <a:path w="8174" h="8072" extrusionOk="0">
                  <a:moveTo>
                    <a:pt x="4148" y="1"/>
                  </a:moveTo>
                  <a:cubicBezTo>
                    <a:pt x="1458" y="1"/>
                    <a:pt x="0" y="1685"/>
                    <a:pt x="62" y="4170"/>
                  </a:cubicBezTo>
                  <a:cubicBezTo>
                    <a:pt x="123" y="6475"/>
                    <a:pt x="1583" y="8072"/>
                    <a:pt x="4040" y="8072"/>
                  </a:cubicBezTo>
                  <a:cubicBezTo>
                    <a:pt x="4055" y="8072"/>
                    <a:pt x="4071" y="8072"/>
                    <a:pt x="4087" y="8071"/>
                  </a:cubicBezTo>
                  <a:cubicBezTo>
                    <a:pt x="6736" y="8051"/>
                    <a:pt x="8030" y="6470"/>
                    <a:pt x="8173" y="3903"/>
                  </a:cubicBezTo>
                  <a:cubicBezTo>
                    <a:pt x="7906" y="1459"/>
                    <a:pt x="6613" y="1"/>
                    <a:pt x="41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2" name="Google Shape;672;p41">
              <a:extLst>
                <a:ext uri="{FF2B5EF4-FFF2-40B4-BE49-F238E27FC236}">
                  <a16:creationId xmlns:a16="http://schemas.microsoft.com/office/drawing/2014/main" id="{3A2A8908-9202-89CC-D7C0-229A67BDE088}"/>
                </a:ext>
              </a:extLst>
            </p:cNvPr>
            <p:cNvSpPr/>
            <p:nvPr/>
          </p:nvSpPr>
          <p:spPr>
            <a:xfrm>
              <a:off x="9884762" y="2516553"/>
              <a:ext cx="52720" cy="51667"/>
            </a:xfrm>
            <a:custGeom>
              <a:avLst/>
              <a:gdLst/>
              <a:ahLst/>
              <a:cxnLst/>
              <a:rect l="l" t="t" r="r" b="b"/>
              <a:pathLst>
                <a:path w="8215" h="8051" extrusionOk="0">
                  <a:moveTo>
                    <a:pt x="4087" y="1"/>
                  </a:moveTo>
                  <a:cubicBezTo>
                    <a:pt x="1664" y="1"/>
                    <a:pt x="144" y="1438"/>
                    <a:pt x="83" y="3861"/>
                  </a:cubicBezTo>
                  <a:cubicBezTo>
                    <a:pt x="0" y="6470"/>
                    <a:pt x="1520" y="8030"/>
                    <a:pt x="4128" y="8051"/>
                  </a:cubicBezTo>
                  <a:cubicBezTo>
                    <a:pt x="4144" y="8051"/>
                    <a:pt x="4161" y="8051"/>
                    <a:pt x="4177" y="8051"/>
                  </a:cubicBezTo>
                  <a:cubicBezTo>
                    <a:pt x="6589" y="8051"/>
                    <a:pt x="7848" y="6536"/>
                    <a:pt x="8215" y="4211"/>
                  </a:cubicBezTo>
                  <a:cubicBezTo>
                    <a:pt x="8009" y="1623"/>
                    <a:pt x="6716" y="1"/>
                    <a:pt x="40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3" name="Google Shape;673;p41">
              <a:extLst>
                <a:ext uri="{FF2B5EF4-FFF2-40B4-BE49-F238E27FC236}">
                  <a16:creationId xmlns:a16="http://schemas.microsoft.com/office/drawing/2014/main" id="{193293EC-C835-E109-2225-56DEF56F52F0}"/>
                </a:ext>
              </a:extLst>
            </p:cNvPr>
            <p:cNvSpPr/>
            <p:nvPr/>
          </p:nvSpPr>
          <p:spPr>
            <a:xfrm>
              <a:off x="10475178" y="2516508"/>
              <a:ext cx="53246" cy="51789"/>
            </a:xfrm>
            <a:custGeom>
              <a:avLst/>
              <a:gdLst/>
              <a:ahLst/>
              <a:cxnLst/>
              <a:rect l="l" t="t" r="r" b="b"/>
              <a:pathLst>
                <a:path w="8297" h="8070" extrusionOk="0">
                  <a:moveTo>
                    <a:pt x="3913" y="1"/>
                  </a:moveTo>
                  <a:cubicBezTo>
                    <a:pt x="1646" y="1"/>
                    <a:pt x="415" y="1469"/>
                    <a:pt x="0" y="3622"/>
                  </a:cubicBezTo>
                  <a:cubicBezTo>
                    <a:pt x="41" y="6148"/>
                    <a:pt x="1191" y="7770"/>
                    <a:pt x="3594" y="8037"/>
                  </a:cubicBezTo>
                  <a:cubicBezTo>
                    <a:pt x="3806" y="8059"/>
                    <a:pt x="4011" y="8070"/>
                    <a:pt x="4211" y="8070"/>
                  </a:cubicBezTo>
                  <a:cubicBezTo>
                    <a:pt x="6466" y="8070"/>
                    <a:pt x="7903" y="6698"/>
                    <a:pt x="8091" y="4320"/>
                  </a:cubicBezTo>
                  <a:cubicBezTo>
                    <a:pt x="8297" y="1733"/>
                    <a:pt x="6798" y="131"/>
                    <a:pt x="4190" y="8"/>
                  </a:cubicBezTo>
                  <a:cubicBezTo>
                    <a:pt x="4096" y="3"/>
                    <a:pt x="4004" y="1"/>
                    <a:pt x="39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4" name="Google Shape;674;p41">
              <a:extLst>
                <a:ext uri="{FF2B5EF4-FFF2-40B4-BE49-F238E27FC236}">
                  <a16:creationId xmlns:a16="http://schemas.microsoft.com/office/drawing/2014/main" id="{5C190CE7-F6B9-0B1B-1C88-1F9CBF71AF7C}"/>
                </a:ext>
              </a:extLst>
            </p:cNvPr>
            <p:cNvSpPr/>
            <p:nvPr/>
          </p:nvSpPr>
          <p:spPr>
            <a:xfrm>
              <a:off x="9884101" y="2946243"/>
              <a:ext cx="53252" cy="51789"/>
            </a:xfrm>
            <a:custGeom>
              <a:avLst/>
              <a:gdLst/>
              <a:ahLst/>
              <a:cxnLst/>
              <a:rect l="l" t="t" r="r" b="b"/>
              <a:pathLst>
                <a:path w="8298" h="8070" extrusionOk="0">
                  <a:moveTo>
                    <a:pt x="4071" y="1"/>
                  </a:moveTo>
                  <a:cubicBezTo>
                    <a:pt x="1829" y="1"/>
                    <a:pt x="376" y="1373"/>
                    <a:pt x="206" y="3750"/>
                  </a:cubicBezTo>
                  <a:cubicBezTo>
                    <a:pt x="1" y="6338"/>
                    <a:pt x="1500" y="7940"/>
                    <a:pt x="4108" y="8063"/>
                  </a:cubicBezTo>
                  <a:cubicBezTo>
                    <a:pt x="4202" y="8068"/>
                    <a:pt x="4294" y="8070"/>
                    <a:pt x="4384" y="8070"/>
                  </a:cubicBezTo>
                  <a:cubicBezTo>
                    <a:pt x="6651" y="8070"/>
                    <a:pt x="7883" y="6601"/>
                    <a:pt x="8297" y="4449"/>
                  </a:cubicBezTo>
                  <a:cubicBezTo>
                    <a:pt x="8236" y="1923"/>
                    <a:pt x="7086" y="300"/>
                    <a:pt x="4683" y="33"/>
                  </a:cubicBezTo>
                  <a:cubicBezTo>
                    <a:pt x="4473" y="12"/>
                    <a:pt x="4269" y="1"/>
                    <a:pt x="4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5" name="Google Shape;675;p41">
              <a:extLst>
                <a:ext uri="{FF2B5EF4-FFF2-40B4-BE49-F238E27FC236}">
                  <a16:creationId xmlns:a16="http://schemas.microsoft.com/office/drawing/2014/main" id="{D4FF2476-8D0C-59BE-AEDB-FD1710BCAEF5}"/>
                </a:ext>
              </a:extLst>
            </p:cNvPr>
            <p:cNvSpPr/>
            <p:nvPr/>
          </p:nvSpPr>
          <p:spPr>
            <a:xfrm>
              <a:off x="10474389" y="2946410"/>
              <a:ext cx="53118" cy="52110"/>
            </a:xfrm>
            <a:custGeom>
              <a:avLst/>
              <a:gdLst/>
              <a:ahLst/>
              <a:cxnLst/>
              <a:rect l="l" t="t" r="r" b="b"/>
              <a:pathLst>
                <a:path w="8277" h="8120" extrusionOk="0">
                  <a:moveTo>
                    <a:pt x="4313" y="0"/>
                  </a:moveTo>
                  <a:cubicBezTo>
                    <a:pt x="4218" y="0"/>
                    <a:pt x="4122" y="3"/>
                    <a:pt x="4025" y="7"/>
                  </a:cubicBezTo>
                  <a:cubicBezTo>
                    <a:pt x="1417" y="110"/>
                    <a:pt x="0" y="1753"/>
                    <a:pt x="205" y="4361"/>
                  </a:cubicBezTo>
                  <a:cubicBezTo>
                    <a:pt x="370" y="6805"/>
                    <a:pt x="1992" y="7955"/>
                    <a:pt x="4415" y="8119"/>
                  </a:cubicBezTo>
                  <a:cubicBezTo>
                    <a:pt x="6736" y="7729"/>
                    <a:pt x="8276" y="6456"/>
                    <a:pt x="8235" y="4012"/>
                  </a:cubicBezTo>
                  <a:cubicBezTo>
                    <a:pt x="8195" y="1521"/>
                    <a:pt x="6748" y="0"/>
                    <a:pt x="4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6" name="Google Shape;676;p41">
              <a:extLst>
                <a:ext uri="{FF2B5EF4-FFF2-40B4-BE49-F238E27FC236}">
                  <a16:creationId xmlns:a16="http://schemas.microsoft.com/office/drawing/2014/main" id="{C236C936-2784-DD63-33E8-85036C194506}"/>
                </a:ext>
              </a:extLst>
            </p:cNvPr>
            <p:cNvSpPr/>
            <p:nvPr/>
          </p:nvSpPr>
          <p:spPr>
            <a:xfrm>
              <a:off x="9885025" y="3161133"/>
              <a:ext cx="52328" cy="51680"/>
            </a:xfrm>
            <a:custGeom>
              <a:avLst/>
              <a:gdLst/>
              <a:ahLst/>
              <a:cxnLst/>
              <a:rect l="l" t="t" r="r" b="b"/>
              <a:pathLst>
                <a:path w="8154" h="8053" extrusionOk="0">
                  <a:moveTo>
                    <a:pt x="4065" y="1"/>
                  </a:moveTo>
                  <a:cubicBezTo>
                    <a:pt x="4031" y="1"/>
                    <a:pt x="3998" y="1"/>
                    <a:pt x="3964" y="2"/>
                  </a:cubicBezTo>
                  <a:cubicBezTo>
                    <a:pt x="1623" y="43"/>
                    <a:pt x="42" y="1480"/>
                    <a:pt x="21" y="3965"/>
                  </a:cubicBezTo>
                  <a:cubicBezTo>
                    <a:pt x="1" y="6598"/>
                    <a:pt x="1579" y="8053"/>
                    <a:pt x="4065" y="8053"/>
                  </a:cubicBezTo>
                  <a:cubicBezTo>
                    <a:pt x="4100" y="8053"/>
                    <a:pt x="4134" y="8052"/>
                    <a:pt x="4169" y="8052"/>
                  </a:cubicBezTo>
                  <a:cubicBezTo>
                    <a:pt x="6551" y="8031"/>
                    <a:pt x="7948" y="6573"/>
                    <a:pt x="8153" y="4088"/>
                  </a:cubicBezTo>
                  <a:cubicBezTo>
                    <a:pt x="8011" y="1495"/>
                    <a:pt x="6530" y="1"/>
                    <a:pt x="4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7" name="Google Shape;677;p41">
              <a:extLst>
                <a:ext uri="{FF2B5EF4-FFF2-40B4-BE49-F238E27FC236}">
                  <a16:creationId xmlns:a16="http://schemas.microsoft.com/office/drawing/2014/main" id="{EE01297B-EB7C-C534-B501-472188A5DCA7}"/>
                </a:ext>
              </a:extLst>
            </p:cNvPr>
            <p:cNvSpPr/>
            <p:nvPr/>
          </p:nvSpPr>
          <p:spPr>
            <a:xfrm>
              <a:off x="10475178" y="3161133"/>
              <a:ext cx="52855" cy="51648"/>
            </a:xfrm>
            <a:custGeom>
              <a:avLst/>
              <a:gdLst/>
              <a:ahLst/>
              <a:cxnLst/>
              <a:rect l="l" t="t" r="r" b="b"/>
              <a:pathLst>
                <a:path w="8236" h="8048" extrusionOk="0">
                  <a:moveTo>
                    <a:pt x="3969" y="1"/>
                  </a:moveTo>
                  <a:cubicBezTo>
                    <a:pt x="1704" y="1"/>
                    <a:pt x="243" y="1412"/>
                    <a:pt x="0" y="3842"/>
                  </a:cubicBezTo>
                  <a:cubicBezTo>
                    <a:pt x="62" y="6306"/>
                    <a:pt x="1315" y="7867"/>
                    <a:pt x="3717" y="8031"/>
                  </a:cubicBezTo>
                  <a:cubicBezTo>
                    <a:pt x="3873" y="8042"/>
                    <a:pt x="4026" y="8048"/>
                    <a:pt x="4175" y="8048"/>
                  </a:cubicBezTo>
                  <a:cubicBezTo>
                    <a:pt x="6502" y="8048"/>
                    <a:pt x="7996" y="6701"/>
                    <a:pt x="8112" y="4211"/>
                  </a:cubicBezTo>
                  <a:cubicBezTo>
                    <a:pt x="8235" y="1542"/>
                    <a:pt x="6592" y="22"/>
                    <a:pt x="4066" y="2"/>
                  </a:cubicBezTo>
                  <a:cubicBezTo>
                    <a:pt x="4034" y="1"/>
                    <a:pt x="4001" y="1"/>
                    <a:pt x="39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8" name="Google Shape;678;p41">
              <a:extLst>
                <a:ext uri="{FF2B5EF4-FFF2-40B4-BE49-F238E27FC236}">
                  <a16:creationId xmlns:a16="http://schemas.microsoft.com/office/drawing/2014/main" id="{FDC16E8C-CDF3-B1DC-4940-B126CB9D1599}"/>
                </a:ext>
              </a:extLst>
            </p:cNvPr>
            <p:cNvSpPr/>
            <p:nvPr/>
          </p:nvSpPr>
          <p:spPr>
            <a:xfrm>
              <a:off x="10475043" y="3376088"/>
              <a:ext cx="52726" cy="51674"/>
            </a:xfrm>
            <a:custGeom>
              <a:avLst/>
              <a:gdLst/>
              <a:ahLst/>
              <a:cxnLst/>
              <a:rect l="l" t="t" r="r" b="b"/>
              <a:pathLst>
                <a:path w="8216" h="8052" extrusionOk="0">
                  <a:moveTo>
                    <a:pt x="4012" y="0"/>
                  </a:moveTo>
                  <a:cubicBezTo>
                    <a:pt x="1631" y="0"/>
                    <a:pt x="386" y="1510"/>
                    <a:pt x="1" y="3800"/>
                  </a:cubicBezTo>
                  <a:cubicBezTo>
                    <a:pt x="186" y="6408"/>
                    <a:pt x="1459" y="8030"/>
                    <a:pt x="4087" y="8051"/>
                  </a:cubicBezTo>
                  <a:cubicBezTo>
                    <a:pt x="4121" y="8052"/>
                    <a:pt x="4154" y="8052"/>
                    <a:pt x="4187" y="8052"/>
                  </a:cubicBezTo>
                  <a:cubicBezTo>
                    <a:pt x="6552" y="8052"/>
                    <a:pt x="8031" y="6601"/>
                    <a:pt x="8112" y="4231"/>
                  </a:cubicBezTo>
                  <a:cubicBezTo>
                    <a:pt x="8215" y="1623"/>
                    <a:pt x="6737" y="62"/>
                    <a:pt x="4108" y="1"/>
                  </a:cubicBezTo>
                  <a:cubicBezTo>
                    <a:pt x="4076" y="0"/>
                    <a:pt x="4044" y="0"/>
                    <a:pt x="40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9" name="Google Shape;679;p41">
              <a:extLst>
                <a:ext uri="{FF2B5EF4-FFF2-40B4-BE49-F238E27FC236}">
                  <a16:creationId xmlns:a16="http://schemas.microsoft.com/office/drawing/2014/main" id="{280B3BDB-5874-0A81-5019-D6A641A1B87D}"/>
                </a:ext>
              </a:extLst>
            </p:cNvPr>
            <p:cNvSpPr/>
            <p:nvPr/>
          </p:nvSpPr>
          <p:spPr>
            <a:xfrm>
              <a:off x="10278283" y="3375696"/>
              <a:ext cx="53118" cy="52219"/>
            </a:xfrm>
            <a:custGeom>
              <a:avLst/>
              <a:gdLst/>
              <a:ahLst/>
              <a:cxnLst/>
              <a:rect l="l" t="t" r="r" b="b"/>
              <a:pathLst>
                <a:path w="8277" h="8137" extrusionOk="0">
                  <a:moveTo>
                    <a:pt x="4354" y="0"/>
                  </a:moveTo>
                  <a:cubicBezTo>
                    <a:pt x="1602" y="82"/>
                    <a:pt x="42" y="1602"/>
                    <a:pt x="21" y="4107"/>
                  </a:cubicBezTo>
                  <a:cubicBezTo>
                    <a:pt x="1" y="6428"/>
                    <a:pt x="1459" y="8050"/>
                    <a:pt x="3923" y="8133"/>
                  </a:cubicBezTo>
                  <a:cubicBezTo>
                    <a:pt x="3996" y="8135"/>
                    <a:pt x="4067" y="8136"/>
                    <a:pt x="4138" y="8136"/>
                  </a:cubicBezTo>
                  <a:cubicBezTo>
                    <a:pt x="6438" y="8136"/>
                    <a:pt x="7912" y="6847"/>
                    <a:pt x="8071" y="4436"/>
                  </a:cubicBezTo>
                  <a:cubicBezTo>
                    <a:pt x="8277" y="1807"/>
                    <a:pt x="6839" y="370"/>
                    <a:pt x="43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40" name="Google Shape;680;p41">
              <a:extLst>
                <a:ext uri="{FF2B5EF4-FFF2-40B4-BE49-F238E27FC236}">
                  <a16:creationId xmlns:a16="http://schemas.microsoft.com/office/drawing/2014/main" id="{E5896AD5-F4E4-5707-C794-92A3C6DE20D3}"/>
                </a:ext>
              </a:extLst>
            </p:cNvPr>
            <p:cNvSpPr/>
            <p:nvPr/>
          </p:nvSpPr>
          <p:spPr>
            <a:xfrm>
              <a:off x="10081920" y="3376088"/>
              <a:ext cx="52194" cy="51802"/>
            </a:xfrm>
            <a:custGeom>
              <a:avLst/>
              <a:gdLst/>
              <a:ahLst/>
              <a:cxnLst/>
              <a:rect l="l" t="t" r="r" b="b"/>
              <a:pathLst>
                <a:path w="8133" h="8072" extrusionOk="0">
                  <a:moveTo>
                    <a:pt x="4060" y="0"/>
                  </a:moveTo>
                  <a:cubicBezTo>
                    <a:pt x="4028" y="0"/>
                    <a:pt x="3996" y="0"/>
                    <a:pt x="3964" y="1"/>
                  </a:cubicBezTo>
                  <a:cubicBezTo>
                    <a:pt x="1499" y="42"/>
                    <a:pt x="247" y="1521"/>
                    <a:pt x="0" y="3944"/>
                  </a:cubicBezTo>
                  <a:cubicBezTo>
                    <a:pt x="164" y="6531"/>
                    <a:pt x="1499" y="8072"/>
                    <a:pt x="4128" y="8072"/>
                  </a:cubicBezTo>
                  <a:cubicBezTo>
                    <a:pt x="6613" y="8051"/>
                    <a:pt x="8091" y="6449"/>
                    <a:pt x="8112" y="4129"/>
                  </a:cubicBezTo>
                  <a:cubicBezTo>
                    <a:pt x="8132" y="1673"/>
                    <a:pt x="6709" y="0"/>
                    <a:pt x="4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41" name="Google Shape;681;p41">
              <a:extLst>
                <a:ext uri="{FF2B5EF4-FFF2-40B4-BE49-F238E27FC236}">
                  <a16:creationId xmlns:a16="http://schemas.microsoft.com/office/drawing/2014/main" id="{A6E7D867-54F6-1DD4-1EC1-F3B22D6612E3}"/>
                </a:ext>
              </a:extLst>
            </p:cNvPr>
            <p:cNvSpPr/>
            <p:nvPr/>
          </p:nvSpPr>
          <p:spPr>
            <a:xfrm>
              <a:off x="9884236" y="3376043"/>
              <a:ext cx="53246" cy="51744"/>
            </a:xfrm>
            <a:custGeom>
              <a:avLst/>
              <a:gdLst/>
              <a:ahLst/>
              <a:cxnLst/>
              <a:rect l="l" t="t" r="r" b="b"/>
              <a:pathLst>
                <a:path w="8297" h="8063" extrusionOk="0">
                  <a:moveTo>
                    <a:pt x="4065" y="0"/>
                  </a:moveTo>
                  <a:cubicBezTo>
                    <a:pt x="1787" y="0"/>
                    <a:pt x="337" y="1375"/>
                    <a:pt x="185" y="3766"/>
                  </a:cubicBezTo>
                  <a:cubicBezTo>
                    <a:pt x="0" y="6374"/>
                    <a:pt x="1520" y="7955"/>
                    <a:pt x="4107" y="8058"/>
                  </a:cubicBezTo>
                  <a:cubicBezTo>
                    <a:pt x="4185" y="8061"/>
                    <a:pt x="4262" y="8063"/>
                    <a:pt x="4338" y="8063"/>
                  </a:cubicBezTo>
                  <a:cubicBezTo>
                    <a:pt x="6634" y="8063"/>
                    <a:pt x="7879" y="6564"/>
                    <a:pt x="8297" y="4238"/>
                  </a:cubicBezTo>
                  <a:cubicBezTo>
                    <a:pt x="8174" y="1918"/>
                    <a:pt x="7065" y="275"/>
                    <a:pt x="4641" y="28"/>
                  </a:cubicBezTo>
                  <a:cubicBezTo>
                    <a:pt x="4444" y="10"/>
                    <a:pt x="4251" y="0"/>
                    <a:pt x="4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id="{56301355-973C-510A-BCA4-B2473DE73FCF}"/>
              </a:ext>
            </a:extLst>
          </p:cNvPr>
          <p:cNvSpPr txBox="1"/>
          <p:nvPr/>
        </p:nvSpPr>
        <p:spPr>
          <a:xfrm>
            <a:off x="10659325" y="254177"/>
            <a:ext cx="1478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G마켓 산스 TTF Light" panose="02000000000000000000" pitchFamily="2" charset="-127"/>
                <a:ea typeface="G마켓 산스 TTF Light" panose="02000000000000000000" pitchFamily="2" charset="-127"/>
              </a:rPr>
              <a:t>www.imsf.co.kr</a:t>
            </a:r>
            <a:endParaRPr lang="en-KR" sz="1200" dirty="0">
              <a:solidFill>
                <a:schemeClr val="bg1"/>
              </a:solidFill>
              <a:latin typeface="G마켓 산스 TTF Light" panose="02000000000000000000" pitchFamily="2" charset="-127"/>
              <a:ea typeface="G마켓 산스 TTF Light" panose="02000000000000000000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9AEE82-FFFC-998F-83A1-45C61FE4BE7B}"/>
              </a:ext>
            </a:extLst>
          </p:cNvPr>
          <p:cNvSpPr txBox="1"/>
          <p:nvPr/>
        </p:nvSpPr>
        <p:spPr>
          <a:xfrm>
            <a:off x="758028" y="943901"/>
            <a:ext cx="13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Gmarket Sans Medium" panose="02000000000000000000" pitchFamily="50" charset="-128"/>
                <a:ea typeface="Gmarket Sans Medium" panose="02000000000000000000" pitchFamily="50" charset="-128"/>
              </a:rPr>
              <a:t>찾아오는 길</a:t>
            </a:r>
            <a:endParaRPr lang="en-KR" dirty="0">
              <a:latin typeface="Gmarket Sans Medium" panose="02000000000000000000" pitchFamily="50" charset="-128"/>
              <a:ea typeface="Gmarket Sans Medium" panose="02000000000000000000" pitchFamily="50" charset="-128"/>
            </a:endParaRP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33441AD0-ABC7-DE06-09F8-108B40586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4293" y="1773128"/>
            <a:ext cx="8290906" cy="451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96B3F3C4-7722-AF76-FDBF-6936971DA7F3}"/>
              </a:ext>
            </a:extLst>
          </p:cNvPr>
          <p:cNvSpPr/>
          <p:nvPr/>
        </p:nvSpPr>
        <p:spPr>
          <a:xfrm>
            <a:off x="1727200" y="2108100"/>
            <a:ext cx="2447637" cy="4768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611B23-2651-2131-1509-F37333D84D68}"/>
              </a:ext>
            </a:extLst>
          </p:cNvPr>
          <p:cNvSpPr txBox="1"/>
          <p:nvPr/>
        </p:nvSpPr>
        <p:spPr>
          <a:xfrm>
            <a:off x="3181294" y="1508821"/>
            <a:ext cx="4636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solidFill>
                  <a:srgbClr val="000A50"/>
                </a:solidFill>
                <a:latin typeface="Gmarket Sans Medium" panose="02000000000000000000" pitchFamily="50" charset="-128"/>
                <a:ea typeface="Gmarket Sans Medium" panose="02000000000000000000" pitchFamily="50" charset="-128"/>
              </a:rPr>
              <a:t>주소</a:t>
            </a:r>
            <a:r>
              <a:rPr lang="en-US" altLang="ko-KR" dirty="0">
                <a:solidFill>
                  <a:srgbClr val="000A50"/>
                </a:solidFill>
                <a:latin typeface="Gmarket Sans Medium" panose="02000000000000000000" pitchFamily="50" charset="-128"/>
                <a:ea typeface="Gmarket Sans Medium" panose="02000000000000000000" pitchFamily="50" charset="-128"/>
              </a:rPr>
              <a:t>: </a:t>
            </a:r>
            <a:r>
              <a:rPr lang="ko-KR" altLang="en-US" dirty="0">
                <a:solidFill>
                  <a:srgbClr val="000A50"/>
                </a:solidFill>
                <a:latin typeface="Gmarket Sans Medium" panose="02000000000000000000" pitchFamily="50" charset="-128"/>
                <a:ea typeface="Gmarket Sans Medium" panose="02000000000000000000" pitchFamily="50" charset="-128"/>
              </a:rPr>
              <a:t>경북 경산시 </a:t>
            </a:r>
            <a:r>
              <a:rPr lang="ko-KR" altLang="en-US" dirty="0" err="1">
                <a:solidFill>
                  <a:srgbClr val="000A50"/>
                </a:solidFill>
                <a:latin typeface="Gmarket Sans Medium" panose="02000000000000000000" pitchFamily="50" charset="-128"/>
                <a:ea typeface="Gmarket Sans Medium" panose="02000000000000000000" pitchFamily="50" charset="-128"/>
              </a:rPr>
              <a:t>자인면</a:t>
            </a:r>
            <a:r>
              <a:rPr lang="ko-KR" altLang="en-US" dirty="0">
                <a:solidFill>
                  <a:srgbClr val="000A50"/>
                </a:solidFill>
                <a:latin typeface="Gmarket Sans Medium" panose="02000000000000000000" pitchFamily="50" charset="-128"/>
                <a:ea typeface="Gmarket Sans Medium" panose="02000000000000000000" pitchFamily="50" charset="-128"/>
              </a:rPr>
              <a:t> </a:t>
            </a:r>
            <a:r>
              <a:rPr lang="ko-KR" altLang="en-US" dirty="0" err="1">
                <a:solidFill>
                  <a:srgbClr val="000A50"/>
                </a:solidFill>
                <a:latin typeface="Gmarket Sans Medium" panose="02000000000000000000" pitchFamily="50" charset="-128"/>
                <a:ea typeface="Gmarket Sans Medium" panose="02000000000000000000" pitchFamily="50" charset="-128"/>
              </a:rPr>
              <a:t>자인공단로</a:t>
            </a:r>
            <a:r>
              <a:rPr lang="ko-KR" altLang="en-US" dirty="0">
                <a:solidFill>
                  <a:srgbClr val="000A50"/>
                </a:solidFill>
                <a:latin typeface="Gmarket Sans Medium" panose="02000000000000000000" pitchFamily="50" charset="-128"/>
                <a:ea typeface="Gmarket Sans Medium" panose="02000000000000000000" pitchFamily="50" charset="-128"/>
              </a:rPr>
              <a:t> </a:t>
            </a:r>
            <a:r>
              <a:rPr lang="en-US" altLang="ko-KR" dirty="0">
                <a:solidFill>
                  <a:srgbClr val="000A50"/>
                </a:solidFill>
                <a:latin typeface="Gmarket Sans Medium" panose="02000000000000000000" pitchFamily="50" charset="-128"/>
                <a:ea typeface="Gmarket Sans Medium" panose="02000000000000000000" pitchFamily="50" charset="-128"/>
              </a:rPr>
              <a:t>40</a:t>
            </a:r>
            <a:endParaRPr lang="en-KR" dirty="0">
              <a:solidFill>
                <a:srgbClr val="000A50"/>
              </a:solidFill>
              <a:latin typeface="Gmarket Sans Medium" panose="02000000000000000000" pitchFamily="50" charset="-128"/>
              <a:ea typeface="Gmarket Sans Medium" panose="020000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3888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B08F1D43-187E-57BD-1CCB-387AEDAC5ED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rgbClr val="000A5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D588CCD1-3CFE-8CF0-7F57-4D0CE31F24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market Sans Medium" panose="02000000000000000000" pitchFamily="50" charset="-128"/>
                <a:ea typeface="Gmarket Sans Medium" panose="02000000000000000000" pitchFamily="50" charset="-128"/>
              </a:rPr>
              <a:t>주식회사 명신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market Sans Medium" panose="02000000000000000000" pitchFamily="50" charset="-128"/>
              <a:ea typeface="Gmarket Sans Medium" panose="02000000000000000000" pitchFamily="50" charset="-128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0B64899-EFCB-0E87-D4FC-08FBE07672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9150" y="4618048"/>
            <a:ext cx="3238500" cy="165576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l"/>
            <a:r>
              <a:rPr lang="en-US" altLang="ko-KR" sz="1200" dirty="0">
                <a:solidFill>
                  <a:schemeClr val="bg1"/>
                </a:solidFill>
                <a:latin typeface="Gmarket Sans Light" panose="02000000000000000000" pitchFamily="50" charset="-128"/>
                <a:ea typeface="Gmarket Sans Light" panose="02000000000000000000" pitchFamily="50" charset="-128"/>
              </a:rPr>
              <a:t>01.</a:t>
            </a:r>
            <a:r>
              <a:rPr lang="ko-KR" altLang="en-US" sz="1200" dirty="0">
                <a:solidFill>
                  <a:schemeClr val="bg1"/>
                </a:solidFill>
                <a:latin typeface="Gmarket Sans Light" panose="02000000000000000000" pitchFamily="50" charset="-128"/>
                <a:ea typeface="Gmarket Sans Light" panose="02000000000000000000" pitchFamily="50" charset="-128"/>
              </a:rPr>
              <a:t> 기업현황</a:t>
            </a:r>
            <a:endParaRPr lang="en-US" altLang="ko-KR" sz="1200" dirty="0">
              <a:solidFill>
                <a:schemeClr val="bg1"/>
              </a:solidFill>
              <a:latin typeface="Gmarket Sans Light" panose="02000000000000000000" pitchFamily="50" charset="-128"/>
              <a:ea typeface="Gmarket Sans Light" panose="02000000000000000000" pitchFamily="50" charset="-128"/>
            </a:endParaRPr>
          </a:p>
          <a:p>
            <a:pPr algn="l"/>
            <a:r>
              <a:rPr lang="en-US" sz="1200" dirty="0">
                <a:solidFill>
                  <a:schemeClr val="bg1"/>
                </a:solidFill>
                <a:latin typeface="Gmarket Sans Light" panose="02000000000000000000" pitchFamily="50" charset="-128"/>
                <a:ea typeface="Gmarket Sans Light" panose="02000000000000000000" pitchFamily="50" charset="-128"/>
              </a:rPr>
              <a:t>02. </a:t>
            </a:r>
            <a:r>
              <a:rPr lang="ko-KR" altLang="en-US" sz="1200" dirty="0">
                <a:solidFill>
                  <a:schemeClr val="bg1"/>
                </a:solidFill>
                <a:latin typeface="Gmarket Sans Light" panose="02000000000000000000" pitchFamily="50" charset="-128"/>
                <a:ea typeface="Gmarket Sans Light" panose="02000000000000000000" pitchFamily="50" charset="-128"/>
              </a:rPr>
              <a:t>사출 성형 생산</a:t>
            </a:r>
            <a:r>
              <a:rPr lang="en-US" sz="1200" dirty="0">
                <a:solidFill>
                  <a:schemeClr val="bg1"/>
                </a:solidFill>
                <a:latin typeface="Gmarket Sans Light" panose="02000000000000000000" pitchFamily="50" charset="-128"/>
                <a:ea typeface="Gmarket Sans Light" panose="02000000000000000000" pitchFamily="50" charset="-128"/>
              </a:rPr>
              <a:t> </a:t>
            </a:r>
            <a:r>
              <a:rPr lang="ko-KR" altLang="en-US" sz="1200" dirty="0">
                <a:solidFill>
                  <a:schemeClr val="bg1"/>
                </a:solidFill>
                <a:latin typeface="Gmarket Sans Light" panose="02000000000000000000" pitchFamily="50" charset="-128"/>
                <a:ea typeface="Gmarket Sans Light" panose="02000000000000000000" pitchFamily="50" charset="-128"/>
              </a:rPr>
              <a:t>제품</a:t>
            </a:r>
            <a:r>
              <a:rPr lang="en-US" altLang="ko-KR" sz="1200" dirty="0">
                <a:solidFill>
                  <a:schemeClr val="bg1"/>
                </a:solidFill>
                <a:latin typeface="Gmarket Sans Light" panose="02000000000000000000" pitchFamily="50" charset="-128"/>
                <a:ea typeface="Gmarket Sans Light" panose="02000000000000000000" pitchFamily="50" charset="-128"/>
              </a:rPr>
              <a:t>(</a:t>
            </a:r>
            <a:r>
              <a:rPr lang="ko-KR" altLang="en-US" sz="1200" dirty="0">
                <a:solidFill>
                  <a:schemeClr val="bg1"/>
                </a:solidFill>
                <a:latin typeface="Gmarket Sans Light" panose="02000000000000000000" pitchFamily="50" charset="-128"/>
                <a:ea typeface="Gmarket Sans Light" panose="02000000000000000000" pitchFamily="50" charset="-128"/>
              </a:rPr>
              <a:t>플라스틱</a:t>
            </a:r>
            <a:r>
              <a:rPr lang="en-US" altLang="ko-KR" sz="1200" dirty="0">
                <a:solidFill>
                  <a:schemeClr val="bg1"/>
                </a:solidFill>
                <a:latin typeface="Gmarket Sans Light" panose="02000000000000000000" pitchFamily="50" charset="-128"/>
                <a:ea typeface="Gmarket Sans Light" panose="02000000000000000000" pitchFamily="50" charset="-128"/>
              </a:rPr>
              <a:t>)</a:t>
            </a:r>
          </a:p>
          <a:p>
            <a:pPr algn="l"/>
            <a:r>
              <a:rPr lang="en-US" sz="1200" dirty="0">
                <a:solidFill>
                  <a:schemeClr val="bg1"/>
                </a:solidFill>
                <a:latin typeface="Gmarket Sans Light" panose="02000000000000000000" pitchFamily="50" charset="-128"/>
                <a:ea typeface="Gmarket Sans Light" panose="02000000000000000000" pitchFamily="50" charset="-128"/>
              </a:rPr>
              <a:t>03. </a:t>
            </a:r>
            <a:r>
              <a:rPr lang="ko-KR" altLang="en-US" sz="1200" dirty="0">
                <a:solidFill>
                  <a:schemeClr val="bg1"/>
                </a:solidFill>
                <a:latin typeface="Gmarket Sans Light" panose="02000000000000000000" pitchFamily="50" charset="-128"/>
                <a:ea typeface="Gmarket Sans Light" panose="02000000000000000000" pitchFamily="50" charset="-128"/>
              </a:rPr>
              <a:t>설비현황</a:t>
            </a:r>
            <a:endParaRPr lang="en-US" sz="1200" dirty="0">
              <a:solidFill>
                <a:schemeClr val="bg1"/>
              </a:solidFill>
              <a:latin typeface="Gmarket Sans Light" panose="02000000000000000000" pitchFamily="50" charset="-128"/>
              <a:ea typeface="Gmarket Sans Light" panose="02000000000000000000" pitchFamily="50" charset="-128"/>
            </a:endParaRPr>
          </a:p>
          <a:p>
            <a:pPr algn="l"/>
            <a:r>
              <a:rPr lang="en-US" sz="1200" dirty="0">
                <a:solidFill>
                  <a:schemeClr val="bg1"/>
                </a:solidFill>
                <a:latin typeface="Gmarket Sans Light" panose="02000000000000000000" pitchFamily="50" charset="-128"/>
                <a:ea typeface="Gmarket Sans Light" panose="02000000000000000000" pitchFamily="50" charset="-128"/>
              </a:rPr>
              <a:t>04. </a:t>
            </a:r>
            <a:r>
              <a:rPr lang="ko-KR" altLang="en-US" sz="1200" dirty="0">
                <a:solidFill>
                  <a:schemeClr val="bg1"/>
                </a:solidFill>
                <a:latin typeface="Gmarket Sans Light" panose="02000000000000000000" pitchFamily="50" charset="-128"/>
                <a:ea typeface="Gmarket Sans Light" panose="02000000000000000000" pitchFamily="50" charset="-128"/>
              </a:rPr>
              <a:t>개발 기술</a:t>
            </a:r>
            <a:r>
              <a:rPr lang="en-US" altLang="ko-KR" sz="1200" dirty="0">
                <a:solidFill>
                  <a:schemeClr val="bg1"/>
                </a:solidFill>
                <a:latin typeface="Gmarket Sans Light" panose="02000000000000000000" pitchFamily="50" charset="-128"/>
                <a:ea typeface="Gmarket Sans Light" panose="02000000000000000000" pitchFamily="50" charset="-128"/>
              </a:rPr>
              <a:t>, </a:t>
            </a:r>
            <a:r>
              <a:rPr lang="ko-KR" altLang="en-US" sz="1200" dirty="0">
                <a:solidFill>
                  <a:schemeClr val="bg1"/>
                </a:solidFill>
                <a:latin typeface="Gmarket Sans Light" panose="02000000000000000000" pitchFamily="50" charset="-128"/>
                <a:ea typeface="Gmarket Sans Light" panose="02000000000000000000" pitchFamily="50" charset="-128"/>
              </a:rPr>
              <a:t>인증서</a:t>
            </a:r>
            <a:r>
              <a:rPr lang="en-US" altLang="ko-KR" sz="1200" dirty="0">
                <a:solidFill>
                  <a:schemeClr val="bg1"/>
                </a:solidFill>
                <a:latin typeface="Gmarket Sans Light" panose="02000000000000000000" pitchFamily="50" charset="-128"/>
                <a:ea typeface="Gmarket Sans Light" panose="02000000000000000000" pitchFamily="50" charset="-128"/>
              </a:rPr>
              <a:t>, </a:t>
            </a:r>
            <a:r>
              <a:rPr lang="ko-KR" altLang="en-US" sz="1200" dirty="0">
                <a:solidFill>
                  <a:schemeClr val="bg1"/>
                </a:solidFill>
                <a:latin typeface="Gmarket Sans Light" panose="02000000000000000000" pitchFamily="50" charset="-128"/>
                <a:ea typeface="Gmarket Sans Light" panose="02000000000000000000" pitchFamily="50" charset="-128"/>
              </a:rPr>
              <a:t>및 특허증</a:t>
            </a:r>
            <a:endParaRPr lang="en-US" altLang="ko-KR" sz="1200" dirty="0">
              <a:solidFill>
                <a:schemeClr val="bg1"/>
              </a:solidFill>
              <a:latin typeface="Gmarket Sans Light" panose="02000000000000000000" pitchFamily="50" charset="-128"/>
              <a:ea typeface="Gmarket Sans Light" panose="02000000000000000000" pitchFamily="50" charset="-128"/>
            </a:endParaRPr>
          </a:p>
          <a:p>
            <a:pPr algn="l"/>
            <a:r>
              <a:rPr lang="en-US" sz="1200" dirty="0">
                <a:solidFill>
                  <a:schemeClr val="bg1"/>
                </a:solidFill>
                <a:latin typeface="Gmarket Sans Light" panose="02000000000000000000" pitchFamily="50" charset="-128"/>
                <a:ea typeface="Gmarket Sans Light" panose="02000000000000000000" pitchFamily="50" charset="-128"/>
              </a:rPr>
              <a:t>05. </a:t>
            </a:r>
            <a:r>
              <a:rPr lang="ko-KR" altLang="en-US" sz="1200" dirty="0">
                <a:solidFill>
                  <a:schemeClr val="bg1"/>
                </a:solidFill>
                <a:latin typeface="Gmarket Sans Light" panose="02000000000000000000" pitchFamily="50" charset="-128"/>
                <a:ea typeface="Gmarket Sans Light" panose="02000000000000000000" pitchFamily="50" charset="-128"/>
              </a:rPr>
              <a:t>탄소중립형 제품</a:t>
            </a:r>
            <a:endParaRPr lang="en-US" altLang="ko-KR" sz="1200" dirty="0">
              <a:solidFill>
                <a:schemeClr val="bg1"/>
              </a:solidFill>
              <a:latin typeface="Gmarket Sans Light" panose="02000000000000000000" pitchFamily="50" charset="-128"/>
              <a:ea typeface="Gmarket Sans Light" panose="02000000000000000000" pitchFamily="50" charset="-128"/>
            </a:endParaRPr>
          </a:p>
          <a:p>
            <a:pPr algn="l"/>
            <a:r>
              <a:rPr lang="en-US" altLang="ko-KR" sz="1200" dirty="0">
                <a:solidFill>
                  <a:schemeClr val="bg1"/>
                </a:solidFill>
                <a:latin typeface="Gmarket Sans Light" panose="02000000000000000000" pitchFamily="50" charset="-128"/>
                <a:ea typeface="Gmarket Sans Light" panose="02000000000000000000" pitchFamily="50" charset="-128"/>
              </a:rPr>
              <a:t>06. </a:t>
            </a:r>
            <a:r>
              <a:rPr lang="ko-KR" altLang="en-US" sz="1200" dirty="0">
                <a:solidFill>
                  <a:schemeClr val="bg1"/>
                </a:solidFill>
                <a:latin typeface="Gmarket Sans Light" panose="02000000000000000000" pitchFamily="50" charset="-128"/>
                <a:ea typeface="Gmarket Sans Light" panose="02000000000000000000" pitchFamily="50" charset="-128"/>
              </a:rPr>
              <a:t>오시는 길</a:t>
            </a:r>
            <a:endParaRPr lang="en-US" sz="1200" dirty="0">
              <a:solidFill>
                <a:schemeClr val="bg1"/>
              </a:solidFill>
              <a:latin typeface="Gmarket Sans Light" panose="02000000000000000000" pitchFamily="50" charset="-128"/>
              <a:ea typeface="Gmarket Sans Light" panose="02000000000000000000" pitchFamily="50" charset="-128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D13A781-DCA1-5A88-1703-DBFBC4326B0C}"/>
              </a:ext>
            </a:extLst>
          </p:cNvPr>
          <p:cNvSpPr txBox="1">
            <a:spLocks/>
          </p:cNvSpPr>
          <p:nvPr/>
        </p:nvSpPr>
        <p:spPr>
          <a:xfrm>
            <a:off x="7924824" y="4630747"/>
            <a:ext cx="3238500" cy="1655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KR" sz="1200" dirty="0">
                <a:solidFill>
                  <a:schemeClr val="bg1"/>
                </a:solidFill>
                <a:latin typeface="Gmarket Sans Light" panose="02000000000000000000" pitchFamily="50" charset="-128"/>
                <a:ea typeface="Gmarket Sans Light" panose="02000000000000000000" pitchFamily="50" charset="-128"/>
              </a:rPr>
              <a:t>202</a:t>
            </a:r>
            <a:r>
              <a:rPr lang="en-US" sz="1200" dirty="0">
                <a:solidFill>
                  <a:schemeClr val="bg1"/>
                </a:solidFill>
                <a:latin typeface="Gmarket Sans Light" panose="02000000000000000000" pitchFamily="50" charset="-128"/>
                <a:ea typeface="Gmarket Sans Light" panose="02000000000000000000" pitchFamily="50" charset="-128"/>
              </a:rPr>
              <a:t>5</a:t>
            </a:r>
            <a:r>
              <a:rPr lang="en-KR" sz="1200" dirty="0">
                <a:solidFill>
                  <a:schemeClr val="bg1"/>
                </a:solidFill>
                <a:latin typeface="Gmarket Sans Light" panose="02000000000000000000" pitchFamily="50" charset="-128"/>
                <a:ea typeface="Gmarket Sans Light" panose="02000000000000000000" pitchFamily="50" charset="-128"/>
              </a:rPr>
              <a:t> </a:t>
            </a:r>
            <a:r>
              <a:rPr lang="ko-KR" sz="1200" dirty="0">
                <a:solidFill>
                  <a:schemeClr val="bg1"/>
                </a:solidFill>
                <a:latin typeface="Gmarket Sans Light" panose="02000000000000000000" pitchFamily="50" charset="-128"/>
                <a:ea typeface="Gmarket Sans Light" panose="02000000000000000000" pitchFamily="50" charset="-128"/>
              </a:rPr>
              <a:t>회사소개서</a:t>
            </a:r>
            <a:endParaRPr lang="en-US" dirty="0">
              <a:solidFill>
                <a:schemeClr val="bg1"/>
              </a:solidFill>
              <a:latin typeface="Gmarket Sans Light" panose="02000000000000000000" pitchFamily="50" charset="-128"/>
              <a:ea typeface="Gmarket Sans Light" panose="02000000000000000000" pitchFamily="50" charset="-128"/>
              <a:cs typeface="Calibri" panose="020F0502020204030204"/>
            </a:endParaRPr>
          </a:p>
          <a:p>
            <a:pPr algn="r"/>
            <a:r>
              <a:rPr lang="en-US" altLang="ko-KR" sz="1200" dirty="0">
                <a:solidFill>
                  <a:schemeClr val="bg1"/>
                </a:solidFill>
                <a:latin typeface="Gmarket Sans Light" panose="02000000000000000000" pitchFamily="50" charset="-128"/>
                <a:ea typeface="Gmarket Sans Light" panose="02000000000000000000" pitchFamily="50" charset="-128"/>
              </a:rPr>
              <a:t>IMSF Co</a:t>
            </a:r>
            <a:r>
              <a:rPr lang="en-KR" altLang="ko-KR" sz="1200" dirty="0">
                <a:solidFill>
                  <a:schemeClr val="bg1"/>
                </a:solidFill>
                <a:latin typeface="Gmarket Sans Light" panose="02000000000000000000" pitchFamily="50" charset="-128"/>
                <a:ea typeface="Gmarket Sans Light" panose="02000000000000000000" pitchFamily="50" charset="-128"/>
              </a:rPr>
              <a:t>., Ltd 주식회사 </a:t>
            </a:r>
            <a:r>
              <a:rPr lang="ko-KR" altLang="en-US" sz="1200">
                <a:solidFill>
                  <a:schemeClr val="bg1"/>
                </a:solidFill>
                <a:latin typeface="Gmarket Sans Light" panose="02000000000000000000" pitchFamily="50" charset="-128"/>
                <a:ea typeface="Gmarket Sans Light" panose="02000000000000000000" pitchFamily="50" charset="-128"/>
              </a:rPr>
              <a:t>명신</a:t>
            </a:r>
            <a:endParaRPr lang="en-US" dirty="0" err="1">
              <a:solidFill>
                <a:schemeClr val="bg1"/>
              </a:solidFill>
              <a:latin typeface="Gmarket Sans Light" panose="02000000000000000000" pitchFamily="50" charset="-128"/>
              <a:ea typeface="Gmarket Sans Light" panose="02000000000000000000" pitchFamily="50" charset="-128"/>
              <a:cs typeface="Calibri"/>
            </a:endParaRPr>
          </a:p>
          <a:p>
            <a:pPr algn="r"/>
            <a:r>
              <a:rPr lang="en-US" altLang="ko-KR" sz="1200" dirty="0" err="1">
                <a:solidFill>
                  <a:schemeClr val="bg1"/>
                </a:solidFill>
                <a:latin typeface="Gmarket Sans Light" panose="02000000000000000000" pitchFamily="50" charset="-128"/>
                <a:ea typeface="Gmarket Sans Light" panose="02000000000000000000" pitchFamily="50" charset="-128"/>
              </a:rPr>
              <a:t>대표이사</a:t>
            </a:r>
            <a:r>
              <a:rPr lang="en-US" altLang="ko-KR" sz="1200" dirty="0">
                <a:solidFill>
                  <a:schemeClr val="bg1"/>
                </a:solidFill>
                <a:latin typeface="Gmarket Sans Light" panose="02000000000000000000" pitchFamily="50" charset="-128"/>
                <a:ea typeface="Gmarket Sans Light" panose="02000000000000000000" pitchFamily="50" charset="-128"/>
              </a:rPr>
              <a:t> </a:t>
            </a:r>
            <a:r>
              <a:rPr lang="en-US" altLang="ko-KR" sz="1200" dirty="0" err="1">
                <a:solidFill>
                  <a:schemeClr val="bg1"/>
                </a:solidFill>
                <a:latin typeface="Gmarket Sans Light" panose="02000000000000000000" pitchFamily="50" charset="-128"/>
                <a:ea typeface="Gmarket Sans Light" panose="02000000000000000000" pitchFamily="50" charset="-128"/>
              </a:rPr>
              <a:t>홍성준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C88A55-08F4-F244-EB25-AEF53059113A}"/>
              </a:ext>
            </a:extLst>
          </p:cNvPr>
          <p:cNvSpPr/>
          <p:nvPr/>
        </p:nvSpPr>
        <p:spPr>
          <a:xfrm rot="2700000">
            <a:off x="5613945" y="-2156342"/>
            <a:ext cx="710396" cy="710396"/>
          </a:xfrm>
          <a:prstGeom prst="roundRect">
            <a:avLst>
              <a:gd name="adj" fmla="val 8284"/>
            </a:avLst>
          </a:prstGeom>
          <a:solidFill>
            <a:srgbClr val="FFFFFF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AF7E72D-BB5F-6A92-4B18-DD467C736F7A}"/>
              </a:ext>
            </a:extLst>
          </p:cNvPr>
          <p:cNvSpPr/>
          <p:nvPr/>
        </p:nvSpPr>
        <p:spPr>
          <a:xfrm rot="2700000">
            <a:off x="6356750" y="-1413538"/>
            <a:ext cx="710396" cy="710396"/>
          </a:xfrm>
          <a:prstGeom prst="roundRect">
            <a:avLst>
              <a:gd name="adj" fmla="val 8284"/>
            </a:avLst>
          </a:prstGeom>
          <a:solidFill>
            <a:srgbClr val="FFFFFF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AF56F98-AF3E-19EC-14D5-9ED6BC7616D9}"/>
              </a:ext>
            </a:extLst>
          </p:cNvPr>
          <p:cNvSpPr/>
          <p:nvPr/>
        </p:nvSpPr>
        <p:spPr>
          <a:xfrm rot="2700000">
            <a:off x="4864626" y="-1407024"/>
            <a:ext cx="710396" cy="710396"/>
          </a:xfrm>
          <a:prstGeom prst="roundRect">
            <a:avLst>
              <a:gd name="adj" fmla="val 8284"/>
            </a:avLst>
          </a:prstGeom>
          <a:solidFill>
            <a:srgbClr val="FFFFFF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D2EF4C8-E841-00CC-D6E9-C2779272D61A}"/>
              </a:ext>
            </a:extLst>
          </p:cNvPr>
          <p:cNvSpPr/>
          <p:nvPr/>
        </p:nvSpPr>
        <p:spPr>
          <a:xfrm rot="2700000">
            <a:off x="5607432" y="-664220"/>
            <a:ext cx="710396" cy="710396"/>
          </a:xfrm>
          <a:prstGeom prst="roundRect">
            <a:avLst>
              <a:gd name="adj" fmla="val 8284"/>
            </a:avLst>
          </a:prstGeom>
          <a:solidFill>
            <a:srgbClr val="FFFFFF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0CD4CEB-0911-3A73-1229-AF892DD7192B}"/>
              </a:ext>
            </a:extLst>
          </p:cNvPr>
          <p:cNvSpPr/>
          <p:nvPr/>
        </p:nvSpPr>
        <p:spPr>
          <a:xfrm rot="2700000">
            <a:off x="7099555" y="-670733"/>
            <a:ext cx="710396" cy="710396"/>
          </a:xfrm>
          <a:prstGeom prst="roundRect">
            <a:avLst>
              <a:gd name="adj" fmla="val 8284"/>
            </a:avLst>
          </a:prstGeom>
          <a:solidFill>
            <a:srgbClr val="FFFFFF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EEB5DF2-F586-7B50-E416-E69F11049522}"/>
              </a:ext>
            </a:extLst>
          </p:cNvPr>
          <p:cNvSpPr/>
          <p:nvPr/>
        </p:nvSpPr>
        <p:spPr>
          <a:xfrm rot="2700000">
            <a:off x="7842361" y="72072"/>
            <a:ext cx="710396" cy="710396"/>
          </a:xfrm>
          <a:prstGeom prst="roundRect">
            <a:avLst>
              <a:gd name="adj" fmla="val 8284"/>
            </a:avLst>
          </a:prstGeom>
          <a:solidFill>
            <a:srgbClr val="FFFFFF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2DCBE06-A94B-1830-7111-D2A744327D2D}"/>
              </a:ext>
            </a:extLst>
          </p:cNvPr>
          <p:cNvSpPr/>
          <p:nvPr/>
        </p:nvSpPr>
        <p:spPr>
          <a:xfrm rot="2700000">
            <a:off x="6350237" y="78585"/>
            <a:ext cx="710396" cy="710396"/>
          </a:xfrm>
          <a:prstGeom prst="roundRect">
            <a:avLst>
              <a:gd name="adj" fmla="val 8284"/>
            </a:avLst>
          </a:prstGeom>
          <a:solidFill>
            <a:srgbClr val="FFFFFF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A0A5282-ABF5-F172-E60D-5A894A1F3E80}"/>
              </a:ext>
            </a:extLst>
          </p:cNvPr>
          <p:cNvSpPr/>
          <p:nvPr/>
        </p:nvSpPr>
        <p:spPr>
          <a:xfrm rot="2700000">
            <a:off x="7093042" y="821390"/>
            <a:ext cx="710396" cy="710396"/>
          </a:xfrm>
          <a:prstGeom prst="roundRect">
            <a:avLst>
              <a:gd name="adj" fmla="val 8284"/>
            </a:avLst>
          </a:prstGeom>
          <a:solidFill>
            <a:srgbClr val="FFFFFF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10853A1-32A3-5EE8-A894-98725A327DB4}"/>
              </a:ext>
            </a:extLst>
          </p:cNvPr>
          <p:cNvSpPr/>
          <p:nvPr/>
        </p:nvSpPr>
        <p:spPr>
          <a:xfrm rot="2700000">
            <a:off x="4129993" y="-654387"/>
            <a:ext cx="710396" cy="710396"/>
          </a:xfrm>
          <a:prstGeom prst="roundRect">
            <a:avLst>
              <a:gd name="adj" fmla="val 8284"/>
            </a:avLst>
          </a:prstGeom>
          <a:solidFill>
            <a:srgbClr val="FFFFFF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BFA6B81-7D84-DD19-4110-3817BD8C73A6}"/>
              </a:ext>
            </a:extLst>
          </p:cNvPr>
          <p:cNvSpPr/>
          <p:nvPr/>
        </p:nvSpPr>
        <p:spPr>
          <a:xfrm rot="2700000">
            <a:off x="4872798" y="88417"/>
            <a:ext cx="710396" cy="710396"/>
          </a:xfrm>
          <a:prstGeom prst="roundRect">
            <a:avLst>
              <a:gd name="adj" fmla="val 8284"/>
            </a:avLst>
          </a:prstGeom>
          <a:solidFill>
            <a:srgbClr val="FFFFFF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54D49A9-060C-826B-C2EC-3F59DED40715}"/>
              </a:ext>
            </a:extLst>
          </p:cNvPr>
          <p:cNvSpPr/>
          <p:nvPr/>
        </p:nvSpPr>
        <p:spPr>
          <a:xfrm rot="2700000">
            <a:off x="3380674" y="94931"/>
            <a:ext cx="710396" cy="710396"/>
          </a:xfrm>
          <a:prstGeom prst="roundRect">
            <a:avLst>
              <a:gd name="adj" fmla="val 8284"/>
            </a:avLst>
          </a:prstGeom>
          <a:solidFill>
            <a:srgbClr val="FFFFFF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FB119FF-9E41-EC45-A645-734CD0F25AF6}"/>
              </a:ext>
            </a:extLst>
          </p:cNvPr>
          <p:cNvSpPr/>
          <p:nvPr/>
        </p:nvSpPr>
        <p:spPr>
          <a:xfrm rot="2700000">
            <a:off x="4123480" y="837736"/>
            <a:ext cx="710396" cy="710396"/>
          </a:xfrm>
          <a:prstGeom prst="roundRect">
            <a:avLst>
              <a:gd name="adj" fmla="val 8284"/>
            </a:avLst>
          </a:prstGeom>
          <a:solidFill>
            <a:srgbClr val="FFFFFF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E782EAD-289B-7D34-BB94-1958BF0182B6}"/>
              </a:ext>
            </a:extLst>
          </p:cNvPr>
          <p:cNvSpPr/>
          <p:nvPr/>
        </p:nvSpPr>
        <p:spPr>
          <a:xfrm rot="2700000">
            <a:off x="5615603" y="831222"/>
            <a:ext cx="710396" cy="710396"/>
          </a:xfrm>
          <a:prstGeom prst="roundRect">
            <a:avLst>
              <a:gd name="adj" fmla="val 8284"/>
            </a:avLst>
          </a:prstGeom>
          <a:solidFill>
            <a:srgbClr val="FFFFFF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019B414-8134-DC11-2770-E3BC09CAB8DD}"/>
              </a:ext>
            </a:extLst>
          </p:cNvPr>
          <p:cNvSpPr/>
          <p:nvPr/>
        </p:nvSpPr>
        <p:spPr>
          <a:xfrm rot="2700000">
            <a:off x="6358408" y="1574027"/>
            <a:ext cx="710396" cy="710396"/>
          </a:xfrm>
          <a:prstGeom prst="roundRect">
            <a:avLst>
              <a:gd name="adj" fmla="val 8284"/>
            </a:avLst>
          </a:prstGeom>
          <a:solidFill>
            <a:srgbClr val="FFFFFF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77D27DF-DC83-27EC-CDE0-CDAB4B5377D1}"/>
              </a:ext>
            </a:extLst>
          </p:cNvPr>
          <p:cNvSpPr/>
          <p:nvPr/>
        </p:nvSpPr>
        <p:spPr>
          <a:xfrm rot="2700000">
            <a:off x="4866285" y="1580541"/>
            <a:ext cx="710396" cy="710396"/>
          </a:xfrm>
          <a:prstGeom prst="roundRect">
            <a:avLst>
              <a:gd name="adj" fmla="val 8284"/>
            </a:avLst>
          </a:prstGeom>
          <a:solidFill>
            <a:srgbClr val="FFFFFF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C013137-962C-3D5E-BB1F-6BE26B20C952}"/>
              </a:ext>
            </a:extLst>
          </p:cNvPr>
          <p:cNvSpPr/>
          <p:nvPr/>
        </p:nvSpPr>
        <p:spPr>
          <a:xfrm rot="2700000">
            <a:off x="5609090" y="2323345"/>
            <a:ext cx="710396" cy="710396"/>
          </a:xfrm>
          <a:prstGeom prst="roundRect">
            <a:avLst>
              <a:gd name="adj" fmla="val 8284"/>
            </a:avLst>
          </a:prstGeom>
          <a:solidFill>
            <a:srgbClr val="FFFFFF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CBD7B1A-EE89-9385-01C8-6D846F15563C}"/>
              </a:ext>
            </a:extLst>
          </p:cNvPr>
          <p:cNvSpPr/>
          <p:nvPr/>
        </p:nvSpPr>
        <p:spPr>
          <a:xfrm rot="2700000">
            <a:off x="8594168" y="823879"/>
            <a:ext cx="710396" cy="710396"/>
          </a:xfrm>
          <a:prstGeom prst="roundRect">
            <a:avLst>
              <a:gd name="adj" fmla="val 8284"/>
            </a:avLst>
          </a:prstGeom>
          <a:solidFill>
            <a:srgbClr val="FFFFFF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8837586-D0C3-EB27-325D-87A2DE7646EF}"/>
              </a:ext>
            </a:extLst>
          </p:cNvPr>
          <p:cNvSpPr/>
          <p:nvPr/>
        </p:nvSpPr>
        <p:spPr>
          <a:xfrm rot="2700000">
            <a:off x="9336973" y="1566683"/>
            <a:ext cx="710396" cy="710396"/>
          </a:xfrm>
          <a:prstGeom prst="roundRect">
            <a:avLst>
              <a:gd name="adj" fmla="val 8284"/>
            </a:avLst>
          </a:prstGeom>
          <a:solidFill>
            <a:srgbClr val="FFFFFF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BFDC2B6-5601-F2FF-D277-357E77004A97}"/>
              </a:ext>
            </a:extLst>
          </p:cNvPr>
          <p:cNvSpPr/>
          <p:nvPr/>
        </p:nvSpPr>
        <p:spPr>
          <a:xfrm rot="2700000">
            <a:off x="7844849" y="1573197"/>
            <a:ext cx="710396" cy="710396"/>
          </a:xfrm>
          <a:prstGeom prst="roundRect">
            <a:avLst>
              <a:gd name="adj" fmla="val 8284"/>
            </a:avLst>
          </a:prstGeom>
          <a:solidFill>
            <a:srgbClr val="FFFFFF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BDF3F47-8061-1700-E053-9B5B973C8B5C}"/>
              </a:ext>
            </a:extLst>
          </p:cNvPr>
          <p:cNvSpPr/>
          <p:nvPr/>
        </p:nvSpPr>
        <p:spPr>
          <a:xfrm rot="2700000">
            <a:off x="8587655" y="2316001"/>
            <a:ext cx="710396" cy="710396"/>
          </a:xfrm>
          <a:prstGeom prst="roundRect">
            <a:avLst>
              <a:gd name="adj" fmla="val 8284"/>
            </a:avLst>
          </a:prstGeom>
          <a:solidFill>
            <a:srgbClr val="FFFFFF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532C3FC-13F4-D2DB-55EA-BB76FDFDDBF2}"/>
              </a:ext>
            </a:extLst>
          </p:cNvPr>
          <p:cNvSpPr/>
          <p:nvPr/>
        </p:nvSpPr>
        <p:spPr>
          <a:xfrm rot="2700000">
            <a:off x="10079778" y="2309488"/>
            <a:ext cx="710396" cy="710396"/>
          </a:xfrm>
          <a:prstGeom prst="roundRect">
            <a:avLst>
              <a:gd name="adj" fmla="val 8284"/>
            </a:avLst>
          </a:prstGeom>
          <a:solidFill>
            <a:srgbClr val="FFFFFF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FB0FD41-C509-40F8-DABF-AF4F6C13846E}"/>
              </a:ext>
            </a:extLst>
          </p:cNvPr>
          <p:cNvSpPr/>
          <p:nvPr/>
        </p:nvSpPr>
        <p:spPr>
          <a:xfrm rot="2700000">
            <a:off x="10822584" y="3052293"/>
            <a:ext cx="710396" cy="710396"/>
          </a:xfrm>
          <a:prstGeom prst="roundRect">
            <a:avLst>
              <a:gd name="adj" fmla="val 8284"/>
            </a:avLst>
          </a:prstGeom>
          <a:solidFill>
            <a:srgbClr val="FFFFFF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F8B0FEB-9360-1208-9BBA-FB4BF9E55EA5}"/>
              </a:ext>
            </a:extLst>
          </p:cNvPr>
          <p:cNvSpPr/>
          <p:nvPr/>
        </p:nvSpPr>
        <p:spPr>
          <a:xfrm rot="2700000">
            <a:off x="9330460" y="3058806"/>
            <a:ext cx="710396" cy="710396"/>
          </a:xfrm>
          <a:prstGeom prst="roundRect">
            <a:avLst>
              <a:gd name="adj" fmla="val 8284"/>
            </a:avLst>
          </a:prstGeom>
          <a:solidFill>
            <a:srgbClr val="FFFFFF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E213203-EFF4-6E7E-22B5-28FC60623A92}"/>
              </a:ext>
            </a:extLst>
          </p:cNvPr>
          <p:cNvSpPr/>
          <p:nvPr/>
        </p:nvSpPr>
        <p:spPr>
          <a:xfrm rot="2700000">
            <a:off x="10073265" y="3801611"/>
            <a:ext cx="710396" cy="710396"/>
          </a:xfrm>
          <a:prstGeom prst="roundRect">
            <a:avLst>
              <a:gd name="adj" fmla="val 8284"/>
            </a:avLst>
          </a:prstGeom>
          <a:solidFill>
            <a:srgbClr val="FFFFFF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864AE49-20ED-9E6F-7FC2-927E794F38F6}"/>
              </a:ext>
            </a:extLst>
          </p:cNvPr>
          <p:cNvSpPr/>
          <p:nvPr/>
        </p:nvSpPr>
        <p:spPr>
          <a:xfrm rot="2700000">
            <a:off x="7110216" y="2325834"/>
            <a:ext cx="710396" cy="710396"/>
          </a:xfrm>
          <a:prstGeom prst="roundRect">
            <a:avLst>
              <a:gd name="adj" fmla="val 8284"/>
            </a:avLst>
          </a:prstGeom>
          <a:solidFill>
            <a:srgbClr val="FFFFFF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E8DEF81-4446-96ED-AD7A-D74E1A103350}"/>
              </a:ext>
            </a:extLst>
          </p:cNvPr>
          <p:cNvSpPr/>
          <p:nvPr/>
        </p:nvSpPr>
        <p:spPr>
          <a:xfrm rot="2700000">
            <a:off x="7853021" y="3068638"/>
            <a:ext cx="710396" cy="710396"/>
          </a:xfrm>
          <a:prstGeom prst="roundRect">
            <a:avLst>
              <a:gd name="adj" fmla="val 8284"/>
            </a:avLst>
          </a:prstGeom>
          <a:solidFill>
            <a:srgbClr val="FFFFFF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2AC06CB3-9517-8E1C-9E34-73BBF0891CDF}"/>
              </a:ext>
            </a:extLst>
          </p:cNvPr>
          <p:cNvSpPr/>
          <p:nvPr/>
        </p:nvSpPr>
        <p:spPr>
          <a:xfrm rot="2700000">
            <a:off x="6360897" y="3075152"/>
            <a:ext cx="710396" cy="710396"/>
          </a:xfrm>
          <a:prstGeom prst="roundRect">
            <a:avLst>
              <a:gd name="adj" fmla="val 8284"/>
            </a:avLst>
          </a:prstGeom>
          <a:solidFill>
            <a:srgbClr val="FFFFFF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ABDF086C-704F-2DD3-6A92-B692D07CE102}"/>
              </a:ext>
            </a:extLst>
          </p:cNvPr>
          <p:cNvSpPr/>
          <p:nvPr/>
        </p:nvSpPr>
        <p:spPr>
          <a:xfrm rot="2700000">
            <a:off x="7103703" y="3817957"/>
            <a:ext cx="710396" cy="710396"/>
          </a:xfrm>
          <a:prstGeom prst="roundRect">
            <a:avLst>
              <a:gd name="adj" fmla="val 8284"/>
            </a:avLst>
          </a:prstGeom>
          <a:solidFill>
            <a:srgbClr val="FFFFFF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B06CCDE8-497E-DA7F-9C3C-CE415CD04705}"/>
              </a:ext>
            </a:extLst>
          </p:cNvPr>
          <p:cNvSpPr/>
          <p:nvPr/>
        </p:nvSpPr>
        <p:spPr>
          <a:xfrm rot="2700000">
            <a:off x="8595826" y="3811443"/>
            <a:ext cx="710396" cy="710396"/>
          </a:xfrm>
          <a:prstGeom prst="roundRect">
            <a:avLst>
              <a:gd name="adj" fmla="val 8284"/>
            </a:avLst>
          </a:prstGeom>
          <a:solidFill>
            <a:srgbClr val="FFFFFF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8CC0AD08-D38A-027F-2BC6-9CBE9BA06518}"/>
              </a:ext>
            </a:extLst>
          </p:cNvPr>
          <p:cNvSpPr/>
          <p:nvPr/>
        </p:nvSpPr>
        <p:spPr>
          <a:xfrm rot="2700000">
            <a:off x="9338631" y="4554248"/>
            <a:ext cx="710396" cy="710396"/>
          </a:xfrm>
          <a:prstGeom prst="roundRect">
            <a:avLst>
              <a:gd name="adj" fmla="val 8284"/>
            </a:avLst>
          </a:prstGeom>
          <a:solidFill>
            <a:srgbClr val="FFFFFF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F363C818-9F38-1E42-CF9A-6085D390FDE2}"/>
              </a:ext>
            </a:extLst>
          </p:cNvPr>
          <p:cNvSpPr/>
          <p:nvPr/>
        </p:nvSpPr>
        <p:spPr>
          <a:xfrm rot="2700000">
            <a:off x="7846508" y="4560762"/>
            <a:ext cx="710396" cy="710396"/>
          </a:xfrm>
          <a:prstGeom prst="roundRect">
            <a:avLst>
              <a:gd name="adj" fmla="val 8284"/>
            </a:avLst>
          </a:prstGeom>
          <a:solidFill>
            <a:srgbClr val="FFFFFF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18F13A7B-4A09-F20B-07DC-2B0E5A33EDC6}"/>
              </a:ext>
            </a:extLst>
          </p:cNvPr>
          <p:cNvSpPr/>
          <p:nvPr/>
        </p:nvSpPr>
        <p:spPr>
          <a:xfrm rot="2700000">
            <a:off x="8589313" y="5303566"/>
            <a:ext cx="710396" cy="710396"/>
          </a:xfrm>
          <a:prstGeom prst="roundRect">
            <a:avLst>
              <a:gd name="adj" fmla="val 8284"/>
            </a:avLst>
          </a:prstGeom>
          <a:solidFill>
            <a:srgbClr val="FFFFFF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A1C520AB-C655-AC1F-1555-5E9894F6CD90}"/>
              </a:ext>
            </a:extLst>
          </p:cNvPr>
          <p:cNvSpPr/>
          <p:nvPr/>
        </p:nvSpPr>
        <p:spPr>
          <a:xfrm rot="2700000">
            <a:off x="2631144" y="844038"/>
            <a:ext cx="710396" cy="710396"/>
          </a:xfrm>
          <a:prstGeom prst="roundRect">
            <a:avLst>
              <a:gd name="adj" fmla="val 8284"/>
            </a:avLst>
          </a:prstGeom>
          <a:solidFill>
            <a:srgbClr val="FFFFFF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DF7B8EF3-0836-8A82-55E1-F1FBA31F12DE}"/>
              </a:ext>
            </a:extLst>
          </p:cNvPr>
          <p:cNvSpPr/>
          <p:nvPr/>
        </p:nvSpPr>
        <p:spPr>
          <a:xfrm rot="2700000">
            <a:off x="3373949" y="1586842"/>
            <a:ext cx="710396" cy="710396"/>
          </a:xfrm>
          <a:prstGeom prst="roundRect">
            <a:avLst>
              <a:gd name="adj" fmla="val 8284"/>
            </a:avLst>
          </a:prstGeom>
          <a:solidFill>
            <a:srgbClr val="FFFFFF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AD14587D-EBB0-5088-7A21-3F902056A2C7}"/>
              </a:ext>
            </a:extLst>
          </p:cNvPr>
          <p:cNvSpPr/>
          <p:nvPr/>
        </p:nvSpPr>
        <p:spPr>
          <a:xfrm rot="2700000">
            <a:off x="1881825" y="1593356"/>
            <a:ext cx="710396" cy="710396"/>
          </a:xfrm>
          <a:prstGeom prst="roundRect">
            <a:avLst>
              <a:gd name="adj" fmla="val 8284"/>
            </a:avLst>
          </a:prstGeom>
          <a:solidFill>
            <a:srgbClr val="FFFFFF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BCDBD405-5D88-D165-B90E-EF34ECB1B3E9}"/>
              </a:ext>
            </a:extLst>
          </p:cNvPr>
          <p:cNvSpPr/>
          <p:nvPr/>
        </p:nvSpPr>
        <p:spPr>
          <a:xfrm rot="2700000">
            <a:off x="2624631" y="2336160"/>
            <a:ext cx="710396" cy="710396"/>
          </a:xfrm>
          <a:prstGeom prst="roundRect">
            <a:avLst>
              <a:gd name="adj" fmla="val 8284"/>
            </a:avLst>
          </a:prstGeom>
          <a:solidFill>
            <a:srgbClr val="FFFFFF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DC67DB08-7511-122F-EB8C-8BA8FB742AD2}"/>
              </a:ext>
            </a:extLst>
          </p:cNvPr>
          <p:cNvSpPr/>
          <p:nvPr/>
        </p:nvSpPr>
        <p:spPr>
          <a:xfrm rot="2700000">
            <a:off x="4116754" y="2329647"/>
            <a:ext cx="710396" cy="710396"/>
          </a:xfrm>
          <a:prstGeom prst="roundRect">
            <a:avLst>
              <a:gd name="adj" fmla="val 8284"/>
            </a:avLst>
          </a:prstGeom>
          <a:solidFill>
            <a:srgbClr val="FFFFFF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CA3D0CCF-7FA7-4133-927D-99F64F3BCC08}"/>
              </a:ext>
            </a:extLst>
          </p:cNvPr>
          <p:cNvSpPr/>
          <p:nvPr/>
        </p:nvSpPr>
        <p:spPr>
          <a:xfrm rot="2700000">
            <a:off x="4859560" y="3072452"/>
            <a:ext cx="710396" cy="710396"/>
          </a:xfrm>
          <a:prstGeom prst="roundRect">
            <a:avLst>
              <a:gd name="adj" fmla="val 8284"/>
            </a:avLst>
          </a:prstGeom>
          <a:solidFill>
            <a:srgbClr val="FFFFFF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449764EB-B654-E0E3-C664-937342C1AEFE}"/>
              </a:ext>
            </a:extLst>
          </p:cNvPr>
          <p:cNvSpPr/>
          <p:nvPr/>
        </p:nvSpPr>
        <p:spPr>
          <a:xfrm rot="2700000">
            <a:off x="3367436" y="3078965"/>
            <a:ext cx="710396" cy="710396"/>
          </a:xfrm>
          <a:prstGeom prst="roundRect">
            <a:avLst>
              <a:gd name="adj" fmla="val 8284"/>
            </a:avLst>
          </a:prstGeom>
          <a:solidFill>
            <a:srgbClr val="FFFFFF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1808E278-1526-72CF-2E3B-84E929EDD5A6}"/>
              </a:ext>
            </a:extLst>
          </p:cNvPr>
          <p:cNvSpPr/>
          <p:nvPr/>
        </p:nvSpPr>
        <p:spPr>
          <a:xfrm rot="2700000">
            <a:off x="4110241" y="3821770"/>
            <a:ext cx="710396" cy="710396"/>
          </a:xfrm>
          <a:prstGeom prst="roundRect">
            <a:avLst>
              <a:gd name="adj" fmla="val 8284"/>
            </a:avLst>
          </a:prstGeom>
          <a:solidFill>
            <a:srgbClr val="FFFFFF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693E902C-47F7-6F84-643A-4370420F8BA2}"/>
              </a:ext>
            </a:extLst>
          </p:cNvPr>
          <p:cNvSpPr/>
          <p:nvPr/>
        </p:nvSpPr>
        <p:spPr>
          <a:xfrm rot="2700000">
            <a:off x="1147192" y="2345993"/>
            <a:ext cx="710396" cy="710396"/>
          </a:xfrm>
          <a:prstGeom prst="roundRect">
            <a:avLst>
              <a:gd name="adj" fmla="val 8284"/>
            </a:avLst>
          </a:prstGeom>
          <a:solidFill>
            <a:srgbClr val="FFFFFF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791E295E-862A-D39D-E07A-A2E5EF593CF1}"/>
              </a:ext>
            </a:extLst>
          </p:cNvPr>
          <p:cNvSpPr/>
          <p:nvPr/>
        </p:nvSpPr>
        <p:spPr>
          <a:xfrm rot="2700000">
            <a:off x="1889997" y="3088797"/>
            <a:ext cx="710396" cy="710396"/>
          </a:xfrm>
          <a:prstGeom prst="roundRect">
            <a:avLst>
              <a:gd name="adj" fmla="val 8284"/>
            </a:avLst>
          </a:prstGeom>
          <a:solidFill>
            <a:srgbClr val="FFFFFF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D8A73F0B-7397-6C0E-1F11-8ACE5B500C18}"/>
              </a:ext>
            </a:extLst>
          </p:cNvPr>
          <p:cNvSpPr/>
          <p:nvPr/>
        </p:nvSpPr>
        <p:spPr>
          <a:xfrm rot="2700000">
            <a:off x="397873" y="3095311"/>
            <a:ext cx="710396" cy="710396"/>
          </a:xfrm>
          <a:prstGeom prst="roundRect">
            <a:avLst>
              <a:gd name="adj" fmla="val 8284"/>
            </a:avLst>
          </a:prstGeom>
          <a:solidFill>
            <a:srgbClr val="FFFFFF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AA2C58B8-AB05-B7F1-FEC2-1182710EF260}"/>
              </a:ext>
            </a:extLst>
          </p:cNvPr>
          <p:cNvSpPr/>
          <p:nvPr/>
        </p:nvSpPr>
        <p:spPr>
          <a:xfrm rot="2700000">
            <a:off x="1140679" y="3838116"/>
            <a:ext cx="710396" cy="710396"/>
          </a:xfrm>
          <a:prstGeom prst="roundRect">
            <a:avLst>
              <a:gd name="adj" fmla="val 8284"/>
            </a:avLst>
          </a:prstGeom>
          <a:solidFill>
            <a:srgbClr val="FFFFFF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0A066C0D-6677-9509-CF97-A6D6D5FEAD55}"/>
              </a:ext>
            </a:extLst>
          </p:cNvPr>
          <p:cNvSpPr/>
          <p:nvPr/>
        </p:nvSpPr>
        <p:spPr>
          <a:xfrm rot="2700000">
            <a:off x="2632802" y="3831602"/>
            <a:ext cx="710396" cy="710396"/>
          </a:xfrm>
          <a:prstGeom prst="roundRect">
            <a:avLst>
              <a:gd name="adj" fmla="val 8284"/>
            </a:avLst>
          </a:prstGeom>
          <a:solidFill>
            <a:srgbClr val="FFFFFF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B044B728-AAB5-677A-0516-9F8E162BD3FE}"/>
              </a:ext>
            </a:extLst>
          </p:cNvPr>
          <p:cNvSpPr/>
          <p:nvPr/>
        </p:nvSpPr>
        <p:spPr>
          <a:xfrm rot="2700000">
            <a:off x="3375607" y="4574407"/>
            <a:ext cx="710396" cy="710396"/>
          </a:xfrm>
          <a:prstGeom prst="roundRect">
            <a:avLst>
              <a:gd name="adj" fmla="val 8284"/>
            </a:avLst>
          </a:prstGeom>
          <a:solidFill>
            <a:srgbClr val="FFFFFF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3D091BCB-3801-38BD-8732-093AB244B972}"/>
              </a:ext>
            </a:extLst>
          </p:cNvPr>
          <p:cNvSpPr/>
          <p:nvPr/>
        </p:nvSpPr>
        <p:spPr>
          <a:xfrm rot="2700000">
            <a:off x="1883484" y="4580921"/>
            <a:ext cx="710396" cy="710396"/>
          </a:xfrm>
          <a:prstGeom prst="roundRect">
            <a:avLst>
              <a:gd name="adj" fmla="val 8284"/>
            </a:avLst>
          </a:prstGeom>
          <a:solidFill>
            <a:srgbClr val="FFFFFF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7E5C67EF-58FD-E98E-7409-F61FAD7A718E}"/>
              </a:ext>
            </a:extLst>
          </p:cNvPr>
          <p:cNvSpPr/>
          <p:nvPr/>
        </p:nvSpPr>
        <p:spPr>
          <a:xfrm rot="2700000">
            <a:off x="2626289" y="5323725"/>
            <a:ext cx="710396" cy="710396"/>
          </a:xfrm>
          <a:prstGeom prst="roundRect">
            <a:avLst>
              <a:gd name="adj" fmla="val 8284"/>
            </a:avLst>
          </a:prstGeom>
          <a:solidFill>
            <a:srgbClr val="FFFFFF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242C6B67-6CBC-FB9B-6F53-DDD82DEAECFD}"/>
              </a:ext>
            </a:extLst>
          </p:cNvPr>
          <p:cNvSpPr/>
          <p:nvPr/>
        </p:nvSpPr>
        <p:spPr>
          <a:xfrm rot="2700000">
            <a:off x="5611367" y="3824259"/>
            <a:ext cx="710396" cy="710396"/>
          </a:xfrm>
          <a:prstGeom prst="roundRect">
            <a:avLst>
              <a:gd name="adj" fmla="val 8284"/>
            </a:avLst>
          </a:prstGeom>
          <a:solidFill>
            <a:srgbClr val="FFFFFF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8B3243A6-CC66-BBD9-3241-83507B536992}"/>
              </a:ext>
            </a:extLst>
          </p:cNvPr>
          <p:cNvSpPr/>
          <p:nvPr/>
        </p:nvSpPr>
        <p:spPr>
          <a:xfrm rot="2700000">
            <a:off x="6354172" y="4567063"/>
            <a:ext cx="710396" cy="710396"/>
          </a:xfrm>
          <a:prstGeom prst="roundRect">
            <a:avLst>
              <a:gd name="adj" fmla="val 8284"/>
            </a:avLst>
          </a:prstGeom>
          <a:solidFill>
            <a:srgbClr val="FFFFFF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BBF90689-949A-4825-F19A-85A94CB5FB0B}"/>
              </a:ext>
            </a:extLst>
          </p:cNvPr>
          <p:cNvSpPr/>
          <p:nvPr/>
        </p:nvSpPr>
        <p:spPr>
          <a:xfrm rot="2700000">
            <a:off x="4862048" y="4573577"/>
            <a:ext cx="710396" cy="710396"/>
          </a:xfrm>
          <a:prstGeom prst="roundRect">
            <a:avLst>
              <a:gd name="adj" fmla="val 8284"/>
            </a:avLst>
          </a:prstGeom>
          <a:solidFill>
            <a:srgbClr val="FFFFFF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5714E390-E80E-19A3-76E3-AEA031481D1B}"/>
              </a:ext>
            </a:extLst>
          </p:cNvPr>
          <p:cNvSpPr/>
          <p:nvPr/>
        </p:nvSpPr>
        <p:spPr>
          <a:xfrm rot="2700000">
            <a:off x="5604854" y="5316381"/>
            <a:ext cx="710396" cy="710396"/>
          </a:xfrm>
          <a:prstGeom prst="roundRect">
            <a:avLst>
              <a:gd name="adj" fmla="val 8284"/>
            </a:avLst>
          </a:prstGeom>
          <a:solidFill>
            <a:srgbClr val="FFFFFF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C97759EA-4805-2F08-3961-14B03D3247EE}"/>
              </a:ext>
            </a:extLst>
          </p:cNvPr>
          <p:cNvSpPr/>
          <p:nvPr/>
        </p:nvSpPr>
        <p:spPr>
          <a:xfrm rot="2700000">
            <a:off x="7096977" y="5309868"/>
            <a:ext cx="710396" cy="710396"/>
          </a:xfrm>
          <a:prstGeom prst="roundRect">
            <a:avLst>
              <a:gd name="adj" fmla="val 8284"/>
            </a:avLst>
          </a:prstGeom>
          <a:solidFill>
            <a:srgbClr val="FFFFFF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02A5875E-5893-BA53-6439-29D57B809015}"/>
              </a:ext>
            </a:extLst>
          </p:cNvPr>
          <p:cNvSpPr/>
          <p:nvPr/>
        </p:nvSpPr>
        <p:spPr>
          <a:xfrm rot="2700000">
            <a:off x="7839783" y="6052673"/>
            <a:ext cx="710396" cy="710396"/>
          </a:xfrm>
          <a:prstGeom prst="roundRect">
            <a:avLst>
              <a:gd name="adj" fmla="val 8284"/>
            </a:avLst>
          </a:prstGeom>
          <a:solidFill>
            <a:srgbClr val="FFFFFF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79EE6A6F-361F-E410-4BFD-41750B00270A}"/>
              </a:ext>
            </a:extLst>
          </p:cNvPr>
          <p:cNvSpPr/>
          <p:nvPr/>
        </p:nvSpPr>
        <p:spPr>
          <a:xfrm rot="2700000">
            <a:off x="6347659" y="6059186"/>
            <a:ext cx="710396" cy="710396"/>
          </a:xfrm>
          <a:prstGeom prst="roundRect">
            <a:avLst>
              <a:gd name="adj" fmla="val 8284"/>
            </a:avLst>
          </a:prstGeom>
          <a:solidFill>
            <a:srgbClr val="FFFFFF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07A179EE-9ADA-6A3E-C0D8-157B65D09C1A}"/>
              </a:ext>
            </a:extLst>
          </p:cNvPr>
          <p:cNvSpPr/>
          <p:nvPr/>
        </p:nvSpPr>
        <p:spPr>
          <a:xfrm rot="2700000">
            <a:off x="7090464" y="6801991"/>
            <a:ext cx="710396" cy="710396"/>
          </a:xfrm>
          <a:prstGeom prst="roundRect">
            <a:avLst>
              <a:gd name="adj" fmla="val 8284"/>
            </a:avLst>
          </a:prstGeom>
          <a:solidFill>
            <a:srgbClr val="FFFFFF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CF38BF52-22F1-6D39-F170-A24F0864D2C9}"/>
              </a:ext>
            </a:extLst>
          </p:cNvPr>
          <p:cNvSpPr/>
          <p:nvPr/>
        </p:nvSpPr>
        <p:spPr>
          <a:xfrm rot="2700000">
            <a:off x="4127415" y="5326214"/>
            <a:ext cx="710396" cy="710396"/>
          </a:xfrm>
          <a:prstGeom prst="roundRect">
            <a:avLst>
              <a:gd name="adj" fmla="val 8284"/>
            </a:avLst>
          </a:prstGeom>
          <a:solidFill>
            <a:srgbClr val="FFFFFF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2D964CF2-C0F6-3AA5-BF2E-8E950A2ED2E5}"/>
              </a:ext>
            </a:extLst>
          </p:cNvPr>
          <p:cNvSpPr/>
          <p:nvPr/>
        </p:nvSpPr>
        <p:spPr>
          <a:xfrm rot="2700000">
            <a:off x="4870220" y="6069018"/>
            <a:ext cx="710396" cy="710396"/>
          </a:xfrm>
          <a:prstGeom prst="roundRect">
            <a:avLst>
              <a:gd name="adj" fmla="val 8284"/>
            </a:avLst>
          </a:prstGeom>
          <a:solidFill>
            <a:srgbClr val="FFFFFF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CF345BFE-C35E-280C-A10D-B7DDA383E638}"/>
              </a:ext>
            </a:extLst>
          </p:cNvPr>
          <p:cNvSpPr/>
          <p:nvPr/>
        </p:nvSpPr>
        <p:spPr>
          <a:xfrm rot="2700000">
            <a:off x="3378096" y="6075532"/>
            <a:ext cx="710396" cy="710396"/>
          </a:xfrm>
          <a:prstGeom prst="roundRect">
            <a:avLst>
              <a:gd name="adj" fmla="val 8284"/>
            </a:avLst>
          </a:prstGeom>
          <a:solidFill>
            <a:srgbClr val="FFFFFF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88F3A801-DA04-715F-FFDD-C6B12C0BB629}"/>
              </a:ext>
            </a:extLst>
          </p:cNvPr>
          <p:cNvSpPr/>
          <p:nvPr/>
        </p:nvSpPr>
        <p:spPr>
          <a:xfrm rot="2700000">
            <a:off x="4120902" y="6818337"/>
            <a:ext cx="710396" cy="710396"/>
          </a:xfrm>
          <a:prstGeom prst="roundRect">
            <a:avLst>
              <a:gd name="adj" fmla="val 8284"/>
            </a:avLst>
          </a:prstGeom>
          <a:solidFill>
            <a:srgbClr val="FFFFFF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B39BF8D1-EC8F-5B44-FEDA-EE848888C3A5}"/>
              </a:ext>
            </a:extLst>
          </p:cNvPr>
          <p:cNvSpPr/>
          <p:nvPr/>
        </p:nvSpPr>
        <p:spPr>
          <a:xfrm rot="2700000">
            <a:off x="5613025" y="6811823"/>
            <a:ext cx="710396" cy="710396"/>
          </a:xfrm>
          <a:prstGeom prst="roundRect">
            <a:avLst>
              <a:gd name="adj" fmla="val 8284"/>
            </a:avLst>
          </a:prstGeom>
          <a:solidFill>
            <a:srgbClr val="FFFFFF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BD6F3246-7489-76C3-36BB-CBF0C8DCA5DF}"/>
              </a:ext>
            </a:extLst>
          </p:cNvPr>
          <p:cNvSpPr/>
          <p:nvPr/>
        </p:nvSpPr>
        <p:spPr>
          <a:xfrm rot="2700000">
            <a:off x="6355830" y="7554628"/>
            <a:ext cx="710396" cy="710396"/>
          </a:xfrm>
          <a:prstGeom prst="roundRect">
            <a:avLst>
              <a:gd name="adj" fmla="val 8284"/>
            </a:avLst>
          </a:prstGeom>
          <a:solidFill>
            <a:srgbClr val="FFFFFF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F34295A6-B988-0B10-8110-573BF293BDDA}"/>
              </a:ext>
            </a:extLst>
          </p:cNvPr>
          <p:cNvSpPr/>
          <p:nvPr/>
        </p:nvSpPr>
        <p:spPr>
          <a:xfrm rot="2700000">
            <a:off x="4863707" y="7561142"/>
            <a:ext cx="710396" cy="710396"/>
          </a:xfrm>
          <a:prstGeom prst="roundRect">
            <a:avLst>
              <a:gd name="adj" fmla="val 8284"/>
            </a:avLst>
          </a:prstGeom>
          <a:solidFill>
            <a:srgbClr val="FFFFFF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6A605843-9927-132D-4D25-F857D2517FF5}"/>
              </a:ext>
            </a:extLst>
          </p:cNvPr>
          <p:cNvSpPr/>
          <p:nvPr/>
        </p:nvSpPr>
        <p:spPr>
          <a:xfrm rot="2700000">
            <a:off x="5606512" y="8303946"/>
            <a:ext cx="710396" cy="710396"/>
          </a:xfrm>
          <a:prstGeom prst="roundRect">
            <a:avLst>
              <a:gd name="adj" fmla="val 8284"/>
            </a:avLst>
          </a:prstGeom>
          <a:solidFill>
            <a:srgbClr val="FFFFFF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9693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">
            <a:extLst>
              <a:ext uri="{FF2B5EF4-FFF2-40B4-BE49-F238E27FC236}">
                <a16:creationId xmlns:a16="http://schemas.microsoft.com/office/drawing/2014/main" id="{82FE65B3-E2A1-732F-B7E6-02A3BEA85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6434" y="3630872"/>
            <a:ext cx="4820457" cy="2897188"/>
          </a:xfrm>
          <a:prstGeom prst="rect">
            <a:avLst/>
          </a:prstGeom>
          <a:solidFill>
            <a:srgbClr val="CCCCFF">
              <a:alpha val="25098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latinLnBrk="0"/>
            <a:endParaRPr kumimoji="0" lang="ko-KR" altLang="en-US"/>
          </a:p>
        </p:txBody>
      </p:sp>
      <p:graphicFrame>
        <p:nvGraphicFramePr>
          <p:cNvPr id="24" name="Object 75">
            <a:extLst>
              <a:ext uri="{FF2B5EF4-FFF2-40B4-BE49-F238E27FC236}">
                <a16:creationId xmlns:a16="http://schemas.microsoft.com/office/drawing/2014/main" id="{73C8EF0E-55E3-FBAC-1ECF-997C40BDD8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412770"/>
              </p:ext>
            </p:extLst>
          </p:nvPr>
        </p:nvGraphicFramePr>
        <p:xfrm>
          <a:off x="2463800" y="3646488"/>
          <a:ext cx="4589463" cy="286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299484" imgH="3549756" progId="Excel.Sheet.8">
                  <p:embed/>
                </p:oleObj>
              </mc:Choice>
              <mc:Fallback>
                <p:oleObj name="Worksheet" r:id="rId2" imgW="6299484" imgH="3549756" progId="Excel.Sheet.8">
                  <p:embed/>
                  <p:pic>
                    <p:nvPicPr>
                      <p:cNvPr id="135243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800" y="3646488"/>
                        <a:ext cx="4589463" cy="286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4">
            <a:extLst>
              <a:ext uri="{FF2B5EF4-FFF2-40B4-BE49-F238E27FC236}">
                <a16:creationId xmlns:a16="http://schemas.microsoft.com/office/drawing/2014/main" id="{1AD7A256-7127-2984-4EC3-9D8721D7B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9953" y="254177"/>
            <a:ext cx="4247142" cy="5875912"/>
          </a:xfrm>
          <a:prstGeom prst="rect">
            <a:avLst/>
          </a:prstGeom>
          <a:solidFill>
            <a:srgbClr val="CCCCFF">
              <a:alpha val="25098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latinLnBrk="0"/>
            <a:endParaRPr kumimoji="0" lang="ko-KR" altLang="en-US" dirty="0"/>
          </a:p>
        </p:txBody>
      </p:sp>
      <p:graphicFrame>
        <p:nvGraphicFramePr>
          <p:cNvPr id="9" name="Object 76">
            <a:extLst>
              <a:ext uri="{FF2B5EF4-FFF2-40B4-BE49-F238E27FC236}">
                <a16:creationId xmlns:a16="http://schemas.microsoft.com/office/drawing/2014/main" id="{C22B0641-800F-0535-8BE9-B95FBCADC3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451197"/>
              </p:ext>
            </p:extLst>
          </p:nvPr>
        </p:nvGraphicFramePr>
        <p:xfrm>
          <a:off x="7741452" y="702480"/>
          <a:ext cx="4118461" cy="6005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105293" imgH="7385015" progId="Excel.Sheet.8">
                  <p:embed/>
                </p:oleObj>
              </mc:Choice>
              <mc:Fallback>
                <p:oleObj name="Worksheet" r:id="rId4" imgW="5105293" imgH="7385015" progId="Excel.Sheet.8">
                  <p:embed/>
                  <p:pic>
                    <p:nvPicPr>
                      <p:cNvPr id="21" name="Object 7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1452" y="702480"/>
                        <a:ext cx="4118461" cy="60056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reeform 6">
            <a:extLst>
              <a:ext uri="{FF2B5EF4-FFF2-40B4-BE49-F238E27FC236}">
                <a16:creationId xmlns:a16="http://schemas.microsoft.com/office/drawing/2014/main" id="{53860E70-2900-3A23-A42E-EAE44A763155}"/>
              </a:ext>
            </a:extLst>
          </p:cNvPr>
          <p:cNvSpPr/>
          <p:nvPr/>
        </p:nvSpPr>
        <p:spPr>
          <a:xfrm>
            <a:off x="0" y="149900"/>
            <a:ext cx="8572500" cy="471487"/>
          </a:xfrm>
          <a:custGeom>
            <a:avLst/>
            <a:gdLst>
              <a:gd name="connsiteX0" fmla="*/ 0 w 8015287"/>
              <a:gd name="connsiteY0" fmla="*/ 0 h 471487"/>
              <a:gd name="connsiteX1" fmla="*/ 7729537 w 8015287"/>
              <a:gd name="connsiteY1" fmla="*/ 0 h 471487"/>
              <a:gd name="connsiteX2" fmla="*/ 8015287 w 8015287"/>
              <a:gd name="connsiteY2" fmla="*/ 471487 h 471487"/>
              <a:gd name="connsiteX3" fmla="*/ 0 w 8015287"/>
              <a:gd name="connsiteY3" fmla="*/ 471487 h 471487"/>
              <a:gd name="connsiteX4" fmla="*/ 0 w 8015287"/>
              <a:gd name="connsiteY4" fmla="*/ 0 h 471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5287" h="471487">
                <a:moveTo>
                  <a:pt x="0" y="0"/>
                </a:moveTo>
                <a:lnTo>
                  <a:pt x="7729537" y="0"/>
                </a:lnTo>
                <a:lnTo>
                  <a:pt x="8015287" y="471487"/>
                </a:lnTo>
                <a:lnTo>
                  <a:pt x="0" y="471487"/>
                </a:lnTo>
                <a:lnTo>
                  <a:pt x="0" y="0"/>
                </a:lnTo>
                <a:close/>
              </a:path>
            </a:pathLst>
          </a:custGeom>
          <a:solidFill>
            <a:srgbClr val="000A50">
              <a:alpha val="9176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KR" dirty="0">
                <a:latin typeface="Gmarket Sans Light" panose="02000000000000000000" pitchFamily="50" charset="-128"/>
                <a:ea typeface="Gmarket Sans Light" panose="02000000000000000000" pitchFamily="50" charset="-128"/>
              </a:rPr>
              <a:t>01 Company Statu</a:t>
            </a:r>
            <a:r>
              <a:rPr lang="en-US" dirty="0">
                <a:latin typeface="Gmarket Sans Light" panose="02000000000000000000" pitchFamily="50" charset="-128"/>
                <a:ea typeface="Gmarket Sans Light" panose="02000000000000000000" pitchFamily="50" charset="-128"/>
              </a:rPr>
              <a:t>s</a:t>
            </a:r>
            <a:endParaRPr lang="en-KR" dirty="0">
              <a:latin typeface="Gmarket Sans Light" panose="02000000000000000000" pitchFamily="50" charset="-128"/>
              <a:ea typeface="Gmarket Sans Light" panose="02000000000000000000" pitchFamily="50" charset="-128"/>
            </a:endParaRPr>
          </a:p>
        </p:txBody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id="{A923AE2F-A55E-0F6E-CD31-976C0A3DF3EC}"/>
              </a:ext>
            </a:extLst>
          </p:cNvPr>
          <p:cNvSpPr/>
          <p:nvPr/>
        </p:nvSpPr>
        <p:spPr>
          <a:xfrm flipH="1">
            <a:off x="8258174" y="149900"/>
            <a:ext cx="8572499" cy="471487"/>
          </a:xfrm>
          <a:custGeom>
            <a:avLst/>
            <a:gdLst>
              <a:gd name="connsiteX0" fmla="*/ 0 w 8015287"/>
              <a:gd name="connsiteY0" fmla="*/ 0 h 471487"/>
              <a:gd name="connsiteX1" fmla="*/ 7729537 w 8015287"/>
              <a:gd name="connsiteY1" fmla="*/ 0 h 471487"/>
              <a:gd name="connsiteX2" fmla="*/ 8015287 w 8015287"/>
              <a:gd name="connsiteY2" fmla="*/ 471487 h 471487"/>
              <a:gd name="connsiteX3" fmla="*/ 0 w 8015287"/>
              <a:gd name="connsiteY3" fmla="*/ 471487 h 471487"/>
              <a:gd name="connsiteX4" fmla="*/ 0 w 8015287"/>
              <a:gd name="connsiteY4" fmla="*/ 0 h 471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5287" h="471487">
                <a:moveTo>
                  <a:pt x="0" y="0"/>
                </a:moveTo>
                <a:lnTo>
                  <a:pt x="7729537" y="0"/>
                </a:lnTo>
                <a:lnTo>
                  <a:pt x="8015287" y="471487"/>
                </a:lnTo>
                <a:lnTo>
                  <a:pt x="0" y="471487"/>
                </a:lnTo>
                <a:lnTo>
                  <a:pt x="0" y="0"/>
                </a:lnTo>
                <a:close/>
              </a:path>
            </a:pathLst>
          </a:custGeom>
          <a:solidFill>
            <a:srgbClr val="000A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6" name="Right Triangle 1">
            <a:extLst>
              <a:ext uri="{FF2B5EF4-FFF2-40B4-BE49-F238E27FC236}">
                <a16:creationId xmlns:a16="http://schemas.microsoft.com/office/drawing/2014/main" id="{6AE4184B-C40C-4021-1061-9BED9CC73F15}"/>
              </a:ext>
            </a:extLst>
          </p:cNvPr>
          <p:cNvSpPr/>
          <p:nvPr/>
        </p:nvSpPr>
        <p:spPr>
          <a:xfrm flipV="1">
            <a:off x="1175637" y="621385"/>
            <a:ext cx="1687484" cy="6236613"/>
          </a:xfrm>
          <a:prstGeom prst="rtTriangle">
            <a:avLst/>
          </a:prstGeom>
          <a:solidFill>
            <a:srgbClr val="000A50">
              <a:alpha val="9176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79F34C9-1233-989B-99E8-9E76CA067B30}"/>
              </a:ext>
            </a:extLst>
          </p:cNvPr>
          <p:cNvSpPr/>
          <p:nvPr/>
        </p:nvSpPr>
        <p:spPr>
          <a:xfrm>
            <a:off x="0" y="621384"/>
            <a:ext cx="1175637" cy="6236613"/>
          </a:xfrm>
          <a:prstGeom prst="rect">
            <a:avLst/>
          </a:prstGeom>
          <a:solidFill>
            <a:srgbClr val="000A50">
              <a:alpha val="9176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54D5BB-1DF8-7F3A-8129-44ECE4244A55}"/>
              </a:ext>
            </a:extLst>
          </p:cNvPr>
          <p:cNvSpPr txBox="1"/>
          <p:nvPr/>
        </p:nvSpPr>
        <p:spPr>
          <a:xfrm>
            <a:off x="366997" y="1189514"/>
            <a:ext cx="1833593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ko-KR" altLang="en-US" sz="2000" dirty="0">
                <a:solidFill>
                  <a:schemeClr val="bg1"/>
                </a:solidFill>
                <a:latin typeface="Gmarket Sans Medium" panose="02000000000000000000" pitchFamily="50" charset="-128"/>
                <a:ea typeface="Gmarket Sans Medium" panose="02000000000000000000" pitchFamily="50" charset="-128"/>
              </a:rPr>
              <a:t>기업</a:t>
            </a:r>
            <a:r>
              <a:rPr lang="en-US" altLang="ko-KR" sz="2000" dirty="0">
                <a:solidFill>
                  <a:schemeClr val="bg1"/>
                </a:solidFill>
                <a:latin typeface="Gmarket Sans Medium" panose="02000000000000000000" pitchFamily="50" charset="-128"/>
                <a:ea typeface="Gmarket Sans Medium" panose="02000000000000000000" pitchFamily="50" charset="-128"/>
              </a:rPr>
              <a:t> </a:t>
            </a:r>
            <a:r>
              <a:rPr lang="en-US" altLang="ko-KR" sz="2000" dirty="0" err="1">
                <a:solidFill>
                  <a:schemeClr val="bg1"/>
                </a:solidFill>
                <a:latin typeface="Gmarket Sans Medium" panose="02000000000000000000" pitchFamily="50" charset="-128"/>
                <a:ea typeface="Gmarket Sans Medium" panose="02000000000000000000" pitchFamily="50" charset="-128"/>
              </a:rPr>
              <a:t>개요</a:t>
            </a:r>
            <a:endParaRPr lang="en-US" altLang="ko-KR" sz="2000" dirty="0">
              <a:solidFill>
                <a:schemeClr val="bg1"/>
              </a:solidFill>
              <a:latin typeface="Gmarket Sans Medium" panose="02000000000000000000" pitchFamily="50" charset="-128"/>
              <a:ea typeface="Gmarket Sans Medium" panose="02000000000000000000" pitchFamily="50" charset="-128"/>
            </a:endParaRPr>
          </a:p>
          <a:p>
            <a:r>
              <a:rPr lang="en-US" altLang="ko-KR" sz="2000" dirty="0">
                <a:solidFill>
                  <a:schemeClr val="bg1"/>
                </a:solidFill>
                <a:latin typeface="Gmarket Sans Light" panose="02000000000000000000" pitchFamily="50" charset="-128"/>
                <a:ea typeface="Gmarket Sans Light" panose="02000000000000000000" pitchFamily="50" charset="-128"/>
              </a:rPr>
              <a:t>Company</a:t>
            </a:r>
          </a:p>
          <a:p>
            <a:r>
              <a:rPr lang="en-US" altLang="ko-KR" sz="2000" dirty="0">
                <a:solidFill>
                  <a:schemeClr val="bg1"/>
                </a:solidFill>
                <a:latin typeface="Gmarket Sans Light" panose="02000000000000000000" pitchFamily="50" charset="-128"/>
                <a:ea typeface="Gmarket Sans Light" panose="02000000000000000000" pitchFamily="50" charset="-128"/>
              </a:rPr>
              <a:t>Overview</a:t>
            </a:r>
          </a:p>
        </p:txBody>
      </p:sp>
      <p:grpSp>
        <p:nvGrpSpPr>
          <p:cNvPr id="11" name="Google Shape;536;p36">
            <a:extLst>
              <a:ext uri="{FF2B5EF4-FFF2-40B4-BE49-F238E27FC236}">
                <a16:creationId xmlns:a16="http://schemas.microsoft.com/office/drawing/2014/main" id="{26F03726-CB09-E3EB-7868-2BF99A96F73E}"/>
              </a:ext>
            </a:extLst>
          </p:cNvPr>
          <p:cNvGrpSpPr/>
          <p:nvPr/>
        </p:nvGrpSpPr>
        <p:grpSpPr>
          <a:xfrm>
            <a:off x="458475" y="2356151"/>
            <a:ext cx="644323" cy="482128"/>
            <a:chOff x="9884101" y="2516393"/>
            <a:chExt cx="644323" cy="482128"/>
          </a:xfrm>
          <a:gradFill>
            <a:gsLst>
              <a:gs pos="33000">
                <a:srgbClr val="45577F"/>
              </a:gs>
              <a:gs pos="0">
                <a:schemeClr val="bg1">
                  <a:lumMod val="85000"/>
                </a:schemeClr>
              </a:gs>
              <a:gs pos="100000">
                <a:srgbClr val="002060"/>
              </a:gs>
            </a:gsLst>
            <a:lin ang="5400000" scaled="1"/>
          </a:gradFill>
        </p:grpSpPr>
        <p:sp>
          <p:nvSpPr>
            <p:cNvPr id="12" name="Google Shape;537;p36">
              <a:extLst>
                <a:ext uri="{FF2B5EF4-FFF2-40B4-BE49-F238E27FC236}">
                  <a16:creationId xmlns:a16="http://schemas.microsoft.com/office/drawing/2014/main" id="{C4F50B58-C3AD-FA37-695D-8AFFF3C4F7DA}"/>
                </a:ext>
              </a:extLst>
            </p:cNvPr>
            <p:cNvSpPr/>
            <p:nvPr/>
          </p:nvSpPr>
          <p:spPr>
            <a:xfrm>
              <a:off x="10082049" y="2731495"/>
              <a:ext cx="52059" cy="51680"/>
            </a:xfrm>
            <a:custGeom>
              <a:avLst/>
              <a:gdLst/>
              <a:ahLst/>
              <a:cxnLst/>
              <a:rect l="l" t="t" r="r" b="b"/>
              <a:pathLst>
                <a:path w="8112" h="8053" extrusionOk="0">
                  <a:moveTo>
                    <a:pt x="4066" y="0"/>
                  </a:moveTo>
                  <a:cubicBezTo>
                    <a:pt x="4019" y="0"/>
                    <a:pt x="3971" y="1"/>
                    <a:pt x="3923" y="2"/>
                  </a:cubicBezTo>
                  <a:cubicBezTo>
                    <a:pt x="1561" y="43"/>
                    <a:pt x="124" y="1439"/>
                    <a:pt x="1" y="4006"/>
                  </a:cubicBezTo>
                  <a:cubicBezTo>
                    <a:pt x="82" y="6596"/>
                    <a:pt x="1581" y="8052"/>
                    <a:pt x="4076" y="8052"/>
                  </a:cubicBezTo>
                  <a:cubicBezTo>
                    <a:pt x="4093" y="8052"/>
                    <a:pt x="4111" y="8052"/>
                    <a:pt x="4128" y="8052"/>
                  </a:cubicBezTo>
                  <a:cubicBezTo>
                    <a:pt x="6531" y="8032"/>
                    <a:pt x="8071" y="6471"/>
                    <a:pt x="8092" y="4089"/>
                  </a:cubicBezTo>
                  <a:cubicBezTo>
                    <a:pt x="8112" y="1590"/>
                    <a:pt x="6570" y="0"/>
                    <a:pt x="4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38;p36">
              <a:extLst>
                <a:ext uri="{FF2B5EF4-FFF2-40B4-BE49-F238E27FC236}">
                  <a16:creationId xmlns:a16="http://schemas.microsoft.com/office/drawing/2014/main" id="{97CA87AB-8B98-AE38-9AA2-A541C5976682}"/>
                </a:ext>
              </a:extLst>
            </p:cNvPr>
            <p:cNvSpPr/>
            <p:nvPr/>
          </p:nvSpPr>
          <p:spPr>
            <a:xfrm>
              <a:off x="10278289" y="2731443"/>
              <a:ext cx="52059" cy="51616"/>
            </a:xfrm>
            <a:custGeom>
              <a:avLst/>
              <a:gdLst/>
              <a:ahLst/>
              <a:cxnLst/>
              <a:rect l="l" t="t" r="r" b="b"/>
              <a:pathLst>
                <a:path w="8112" h="8043" extrusionOk="0">
                  <a:moveTo>
                    <a:pt x="3987" y="1"/>
                  </a:moveTo>
                  <a:cubicBezTo>
                    <a:pt x="1586" y="1"/>
                    <a:pt x="60" y="1535"/>
                    <a:pt x="41" y="3973"/>
                  </a:cubicBezTo>
                  <a:cubicBezTo>
                    <a:pt x="1" y="6457"/>
                    <a:pt x="1563" y="8043"/>
                    <a:pt x="4041" y="8043"/>
                  </a:cubicBezTo>
                  <a:cubicBezTo>
                    <a:pt x="4104" y="8043"/>
                    <a:pt x="4167" y="8042"/>
                    <a:pt x="4230" y="8040"/>
                  </a:cubicBezTo>
                  <a:cubicBezTo>
                    <a:pt x="6592" y="7978"/>
                    <a:pt x="8009" y="6561"/>
                    <a:pt x="8111" y="4076"/>
                  </a:cubicBezTo>
                  <a:cubicBezTo>
                    <a:pt x="8070" y="1571"/>
                    <a:pt x="6694" y="133"/>
                    <a:pt x="4312" y="10"/>
                  </a:cubicBezTo>
                  <a:cubicBezTo>
                    <a:pt x="4202" y="4"/>
                    <a:pt x="4094" y="1"/>
                    <a:pt x="39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39;p36">
              <a:extLst>
                <a:ext uri="{FF2B5EF4-FFF2-40B4-BE49-F238E27FC236}">
                  <a16:creationId xmlns:a16="http://schemas.microsoft.com/office/drawing/2014/main" id="{A8979EEB-6C0C-AE98-D6A3-C4585AF5A5B2}"/>
                </a:ext>
              </a:extLst>
            </p:cNvPr>
            <p:cNvSpPr/>
            <p:nvPr/>
          </p:nvSpPr>
          <p:spPr>
            <a:xfrm>
              <a:off x="10081920" y="2516393"/>
              <a:ext cx="52059" cy="51860"/>
            </a:xfrm>
            <a:custGeom>
              <a:avLst/>
              <a:gdLst/>
              <a:ahLst/>
              <a:cxnLst/>
              <a:rect l="l" t="t" r="r" b="b"/>
              <a:pathLst>
                <a:path w="8112" h="8081" extrusionOk="0">
                  <a:moveTo>
                    <a:pt x="4095" y="1"/>
                  </a:moveTo>
                  <a:cubicBezTo>
                    <a:pt x="4018" y="1"/>
                    <a:pt x="3940" y="2"/>
                    <a:pt x="3861" y="5"/>
                  </a:cubicBezTo>
                  <a:cubicBezTo>
                    <a:pt x="1397" y="108"/>
                    <a:pt x="164" y="1627"/>
                    <a:pt x="0" y="4051"/>
                  </a:cubicBezTo>
                  <a:cubicBezTo>
                    <a:pt x="185" y="6474"/>
                    <a:pt x="1417" y="7973"/>
                    <a:pt x="3881" y="8076"/>
                  </a:cubicBezTo>
                  <a:cubicBezTo>
                    <a:pt x="3960" y="8079"/>
                    <a:pt x="4038" y="8080"/>
                    <a:pt x="4115" y="8080"/>
                  </a:cubicBezTo>
                  <a:cubicBezTo>
                    <a:pt x="6661" y="8080"/>
                    <a:pt x="8112" y="6443"/>
                    <a:pt x="8112" y="4051"/>
                  </a:cubicBezTo>
                  <a:cubicBezTo>
                    <a:pt x="8112" y="1620"/>
                    <a:pt x="6623" y="1"/>
                    <a:pt x="40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40;p36">
              <a:extLst>
                <a:ext uri="{FF2B5EF4-FFF2-40B4-BE49-F238E27FC236}">
                  <a16:creationId xmlns:a16="http://schemas.microsoft.com/office/drawing/2014/main" id="{5E09DA50-316D-2295-2F45-4F68A80E9B9B}"/>
                </a:ext>
              </a:extLst>
            </p:cNvPr>
            <p:cNvSpPr/>
            <p:nvPr/>
          </p:nvSpPr>
          <p:spPr>
            <a:xfrm>
              <a:off x="10277891" y="2516418"/>
              <a:ext cx="52848" cy="52328"/>
            </a:xfrm>
            <a:custGeom>
              <a:avLst/>
              <a:gdLst/>
              <a:ahLst/>
              <a:cxnLst/>
              <a:rect l="l" t="t" r="r" b="b"/>
              <a:pathLst>
                <a:path w="8235" h="8154" extrusionOk="0">
                  <a:moveTo>
                    <a:pt x="4074" y="0"/>
                  </a:moveTo>
                  <a:cubicBezTo>
                    <a:pt x="1627" y="0"/>
                    <a:pt x="204" y="1571"/>
                    <a:pt x="103" y="3862"/>
                  </a:cubicBezTo>
                  <a:cubicBezTo>
                    <a:pt x="0" y="6388"/>
                    <a:pt x="1520" y="7907"/>
                    <a:pt x="4148" y="8154"/>
                  </a:cubicBezTo>
                  <a:cubicBezTo>
                    <a:pt x="6551" y="7907"/>
                    <a:pt x="8091" y="6716"/>
                    <a:pt x="8153" y="4232"/>
                  </a:cubicBezTo>
                  <a:cubicBezTo>
                    <a:pt x="8235" y="1603"/>
                    <a:pt x="6797" y="63"/>
                    <a:pt x="4169" y="1"/>
                  </a:cubicBezTo>
                  <a:cubicBezTo>
                    <a:pt x="4137" y="1"/>
                    <a:pt x="4105" y="0"/>
                    <a:pt x="4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41;p36">
              <a:extLst>
                <a:ext uri="{FF2B5EF4-FFF2-40B4-BE49-F238E27FC236}">
                  <a16:creationId xmlns:a16="http://schemas.microsoft.com/office/drawing/2014/main" id="{8B0B392A-773D-6419-4387-5AF7F7F90C99}"/>
                </a:ext>
              </a:extLst>
            </p:cNvPr>
            <p:cNvSpPr/>
            <p:nvPr/>
          </p:nvSpPr>
          <p:spPr>
            <a:xfrm>
              <a:off x="9885160" y="2731501"/>
              <a:ext cx="52194" cy="51674"/>
            </a:xfrm>
            <a:custGeom>
              <a:avLst/>
              <a:gdLst/>
              <a:ahLst/>
              <a:cxnLst/>
              <a:rect l="l" t="t" r="r" b="b"/>
              <a:pathLst>
                <a:path w="8133" h="8052" extrusionOk="0">
                  <a:moveTo>
                    <a:pt x="4064" y="0"/>
                  </a:moveTo>
                  <a:cubicBezTo>
                    <a:pt x="1598" y="0"/>
                    <a:pt x="0" y="1435"/>
                    <a:pt x="0" y="4067"/>
                  </a:cubicBezTo>
                  <a:cubicBezTo>
                    <a:pt x="0" y="6552"/>
                    <a:pt x="1561" y="7989"/>
                    <a:pt x="3922" y="8051"/>
                  </a:cubicBezTo>
                  <a:cubicBezTo>
                    <a:pt x="3957" y="8052"/>
                    <a:pt x="3991" y="8052"/>
                    <a:pt x="4025" y="8052"/>
                  </a:cubicBezTo>
                  <a:cubicBezTo>
                    <a:pt x="6509" y="8052"/>
                    <a:pt x="7970" y="6578"/>
                    <a:pt x="8132" y="4005"/>
                  </a:cubicBezTo>
                  <a:cubicBezTo>
                    <a:pt x="7947" y="1500"/>
                    <a:pt x="6530" y="42"/>
                    <a:pt x="4169" y="1"/>
                  </a:cubicBezTo>
                  <a:cubicBezTo>
                    <a:pt x="4134" y="0"/>
                    <a:pt x="4099" y="0"/>
                    <a:pt x="40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2;p36">
              <a:extLst>
                <a:ext uri="{FF2B5EF4-FFF2-40B4-BE49-F238E27FC236}">
                  <a16:creationId xmlns:a16="http://schemas.microsoft.com/office/drawing/2014/main" id="{736BCE4D-CFD4-E5CE-4B83-6400852D20AD}"/>
                </a:ext>
              </a:extLst>
            </p:cNvPr>
            <p:cNvSpPr/>
            <p:nvPr/>
          </p:nvSpPr>
          <p:spPr>
            <a:xfrm>
              <a:off x="10474915" y="2730846"/>
              <a:ext cx="52983" cy="52328"/>
            </a:xfrm>
            <a:custGeom>
              <a:avLst/>
              <a:gdLst/>
              <a:ahLst/>
              <a:cxnLst/>
              <a:rect l="l" t="t" r="r" b="b"/>
              <a:pathLst>
                <a:path w="8256" h="8154" extrusionOk="0">
                  <a:moveTo>
                    <a:pt x="4107" y="0"/>
                  </a:moveTo>
                  <a:cubicBezTo>
                    <a:pt x="1807" y="329"/>
                    <a:pt x="165" y="1397"/>
                    <a:pt x="82" y="3923"/>
                  </a:cubicBezTo>
                  <a:cubicBezTo>
                    <a:pt x="0" y="6613"/>
                    <a:pt x="1582" y="8112"/>
                    <a:pt x="4107" y="8153"/>
                  </a:cubicBezTo>
                  <a:cubicBezTo>
                    <a:pt x="4140" y="8154"/>
                    <a:pt x="4173" y="8154"/>
                    <a:pt x="4206" y="8154"/>
                  </a:cubicBezTo>
                  <a:cubicBezTo>
                    <a:pt x="6494" y="8154"/>
                    <a:pt x="8072" y="6742"/>
                    <a:pt x="8153" y="4313"/>
                  </a:cubicBezTo>
                  <a:cubicBezTo>
                    <a:pt x="8256" y="1643"/>
                    <a:pt x="6654" y="349"/>
                    <a:pt x="41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3;p36">
              <a:extLst>
                <a:ext uri="{FF2B5EF4-FFF2-40B4-BE49-F238E27FC236}">
                  <a16:creationId xmlns:a16="http://schemas.microsoft.com/office/drawing/2014/main" id="{D51897D9-4F9E-3417-D67A-B877073D9FED}"/>
                </a:ext>
              </a:extLst>
            </p:cNvPr>
            <p:cNvSpPr/>
            <p:nvPr/>
          </p:nvSpPr>
          <p:spPr>
            <a:xfrm>
              <a:off x="10081259" y="2945794"/>
              <a:ext cx="52855" cy="52335"/>
            </a:xfrm>
            <a:custGeom>
              <a:avLst/>
              <a:gdLst/>
              <a:ahLst/>
              <a:cxnLst/>
              <a:rect l="l" t="t" r="r" b="b"/>
              <a:pathLst>
                <a:path w="8236" h="8155" extrusionOk="0">
                  <a:moveTo>
                    <a:pt x="3943" y="1"/>
                  </a:moveTo>
                  <a:cubicBezTo>
                    <a:pt x="1459" y="370"/>
                    <a:pt x="0" y="1767"/>
                    <a:pt x="165" y="4416"/>
                  </a:cubicBezTo>
                  <a:cubicBezTo>
                    <a:pt x="327" y="6843"/>
                    <a:pt x="1803" y="8154"/>
                    <a:pt x="4182" y="8154"/>
                  </a:cubicBezTo>
                  <a:cubicBezTo>
                    <a:pt x="4219" y="8154"/>
                    <a:pt x="4255" y="8154"/>
                    <a:pt x="4292" y="8153"/>
                  </a:cubicBezTo>
                  <a:cubicBezTo>
                    <a:pt x="6777" y="8092"/>
                    <a:pt x="8215" y="6469"/>
                    <a:pt x="8215" y="4169"/>
                  </a:cubicBezTo>
                  <a:cubicBezTo>
                    <a:pt x="8235" y="1643"/>
                    <a:pt x="6675" y="144"/>
                    <a:pt x="39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44;p36">
              <a:extLst>
                <a:ext uri="{FF2B5EF4-FFF2-40B4-BE49-F238E27FC236}">
                  <a16:creationId xmlns:a16="http://schemas.microsoft.com/office/drawing/2014/main" id="{50EF3109-4AEF-DCAF-563E-50B908470D89}"/>
                </a:ext>
              </a:extLst>
            </p:cNvPr>
            <p:cNvSpPr/>
            <p:nvPr/>
          </p:nvSpPr>
          <p:spPr>
            <a:xfrm>
              <a:off x="10278155" y="2946320"/>
              <a:ext cx="52457" cy="51802"/>
            </a:xfrm>
            <a:custGeom>
              <a:avLst/>
              <a:gdLst/>
              <a:ahLst/>
              <a:cxnLst/>
              <a:rect l="l" t="t" r="r" b="b"/>
              <a:pathLst>
                <a:path w="8174" h="8072" extrusionOk="0">
                  <a:moveTo>
                    <a:pt x="4148" y="1"/>
                  </a:moveTo>
                  <a:cubicBezTo>
                    <a:pt x="1458" y="1"/>
                    <a:pt x="0" y="1685"/>
                    <a:pt x="62" y="4170"/>
                  </a:cubicBezTo>
                  <a:cubicBezTo>
                    <a:pt x="123" y="6475"/>
                    <a:pt x="1583" y="8072"/>
                    <a:pt x="4040" y="8072"/>
                  </a:cubicBezTo>
                  <a:cubicBezTo>
                    <a:pt x="4055" y="8072"/>
                    <a:pt x="4071" y="8072"/>
                    <a:pt x="4087" y="8071"/>
                  </a:cubicBezTo>
                  <a:cubicBezTo>
                    <a:pt x="6736" y="8051"/>
                    <a:pt x="8030" y="6470"/>
                    <a:pt x="8173" y="3903"/>
                  </a:cubicBezTo>
                  <a:cubicBezTo>
                    <a:pt x="7906" y="1459"/>
                    <a:pt x="6613" y="1"/>
                    <a:pt x="41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45;p36">
              <a:extLst>
                <a:ext uri="{FF2B5EF4-FFF2-40B4-BE49-F238E27FC236}">
                  <a16:creationId xmlns:a16="http://schemas.microsoft.com/office/drawing/2014/main" id="{1F3B38B2-60C5-D635-0C92-390FF966765B}"/>
                </a:ext>
              </a:extLst>
            </p:cNvPr>
            <p:cNvSpPr/>
            <p:nvPr/>
          </p:nvSpPr>
          <p:spPr>
            <a:xfrm>
              <a:off x="9884762" y="2516553"/>
              <a:ext cx="52720" cy="51667"/>
            </a:xfrm>
            <a:custGeom>
              <a:avLst/>
              <a:gdLst/>
              <a:ahLst/>
              <a:cxnLst/>
              <a:rect l="l" t="t" r="r" b="b"/>
              <a:pathLst>
                <a:path w="8215" h="8051" extrusionOk="0">
                  <a:moveTo>
                    <a:pt x="4087" y="1"/>
                  </a:moveTo>
                  <a:cubicBezTo>
                    <a:pt x="1664" y="1"/>
                    <a:pt x="144" y="1438"/>
                    <a:pt x="83" y="3861"/>
                  </a:cubicBezTo>
                  <a:cubicBezTo>
                    <a:pt x="0" y="6470"/>
                    <a:pt x="1520" y="8030"/>
                    <a:pt x="4128" y="8051"/>
                  </a:cubicBezTo>
                  <a:cubicBezTo>
                    <a:pt x="4144" y="8051"/>
                    <a:pt x="4161" y="8051"/>
                    <a:pt x="4177" y="8051"/>
                  </a:cubicBezTo>
                  <a:cubicBezTo>
                    <a:pt x="6589" y="8051"/>
                    <a:pt x="7848" y="6536"/>
                    <a:pt x="8215" y="4211"/>
                  </a:cubicBezTo>
                  <a:cubicBezTo>
                    <a:pt x="8009" y="1623"/>
                    <a:pt x="6716" y="1"/>
                    <a:pt x="40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46;p36">
              <a:extLst>
                <a:ext uri="{FF2B5EF4-FFF2-40B4-BE49-F238E27FC236}">
                  <a16:creationId xmlns:a16="http://schemas.microsoft.com/office/drawing/2014/main" id="{A11C751B-AF1C-837C-701A-90D2FBD8041B}"/>
                </a:ext>
              </a:extLst>
            </p:cNvPr>
            <p:cNvSpPr/>
            <p:nvPr/>
          </p:nvSpPr>
          <p:spPr>
            <a:xfrm>
              <a:off x="10475178" y="2516508"/>
              <a:ext cx="53246" cy="51789"/>
            </a:xfrm>
            <a:custGeom>
              <a:avLst/>
              <a:gdLst/>
              <a:ahLst/>
              <a:cxnLst/>
              <a:rect l="l" t="t" r="r" b="b"/>
              <a:pathLst>
                <a:path w="8297" h="8070" extrusionOk="0">
                  <a:moveTo>
                    <a:pt x="3913" y="1"/>
                  </a:moveTo>
                  <a:cubicBezTo>
                    <a:pt x="1646" y="1"/>
                    <a:pt x="415" y="1469"/>
                    <a:pt x="0" y="3622"/>
                  </a:cubicBezTo>
                  <a:cubicBezTo>
                    <a:pt x="41" y="6148"/>
                    <a:pt x="1191" y="7770"/>
                    <a:pt x="3594" y="8037"/>
                  </a:cubicBezTo>
                  <a:cubicBezTo>
                    <a:pt x="3806" y="8059"/>
                    <a:pt x="4011" y="8070"/>
                    <a:pt x="4211" y="8070"/>
                  </a:cubicBezTo>
                  <a:cubicBezTo>
                    <a:pt x="6466" y="8070"/>
                    <a:pt x="7903" y="6698"/>
                    <a:pt x="8091" y="4320"/>
                  </a:cubicBezTo>
                  <a:cubicBezTo>
                    <a:pt x="8297" y="1733"/>
                    <a:pt x="6798" y="131"/>
                    <a:pt x="4190" y="8"/>
                  </a:cubicBezTo>
                  <a:cubicBezTo>
                    <a:pt x="4096" y="3"/>
                    <a:pt x="4004" y="1"/>
                    <a:pt x="39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7;p36">
              <a:extLst>
                <a:ext uri="{FF2B5EF4-FFF2-40B4-BE49-F238E27FC236}">
                  <a16:creationId xmlns:a16="http://schemas.microsoft.com/office/drawing/2014/main" id="{EFF24493-F31D-E976-A52D-4AB3DE0CDDF9}"/>
                </a:ext>
              </a:extLst>
            </p:cNvPr>
            <p:cNvSpPr/>
            <p:nvPr/>
          </p:nvSpPr>
          <p:spPr>
            <a:xfrm>
              <a:off x="9884101" y="2946243"/>
              <a:ext cx="53252" cy="51789"/>
            </a:xfrm>
            <a:custGeom>
              <a:avLst/>
              <a:gdLst/>
              <a:ahLst/>
              <a:cxnLst/>
              <a:rect l="l" t="t" r="r" b="b"/>
              <a:pathLst>
                <a:path w="8298" h="8070" extrusionOk="0">
                  <a:moveTo>
                    <a:pt x="4071" y="1"/>
                  </a:moveTo>
                  <a:cubicBezTo>
                    <a:pt x="1829" y="1"/>
                    <a:pt x="376" y="1373"/>
                    <a:pt x="206" y="3750"/>
                  </a:cubicBezTo>
                  <a:cubicBezTo>
                    <a:pt x="1" y="6338"/>
                    <a:pt x="1500" y="7940"/>
                    <a:pt x="4108" y="8063"/>
                  </a:cubicBezTo>
                  <a:cubicBezTo>
                    <a:pt x="4202" y="8068"/>
                    <a:pt x="4294" y="8070"/>
                    <a:pt x="4384" y="8070"/>
                  </a:cubicBezTo>
                  <a:cubicBezTo>
                    <a:pt x="6651" y="8070"/>
                    <a:pt x="7883" y="6601"/>
                    <a:pt x="8297" y="4449"/>
                  </a:cubicBezTo>
                  <a:cubicBezTo>
                    <a:pt x="8236" y="1923"/>
                    <a:pt x="7086" y="300"/>
                    <a:pt x="4683" y="33"/>
                  </a:cubicBezTo>
                  <a:cubicBezTo>
                    <a:pt x="4473" y="12"/>
                    <a:pt x="4269" y="1"/>
                    <a:pt x="4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48;p36">
              <a:extLst>
                <a:ext uri="{FF2B5EF4-FFF2-40B4-BE49-F238E27FC236}">
                  <a16:creationId xmlns:a16="http://schemas.microsoft.com/office/drawing/2014/main" id="{3E8C0F3C-DEEE-CA60-81E6-39F0B897CF9A}"/>
                </a:ext>
              </a:extLst>
            </p:cNvPr>
            <p:cNvSpPr/>
            <p:nvPr/>
          </p:nvSpPr>
          <p:spPr>
            <a:xfrm>
              <a:off x="10474389" y="2946410"/>
              <a:ext cx="53118" cy="52110"/>
            </a:xfrm>
            <a:custGeom>
              <a:avLst/>
              <a:gdLst/>
              <a:ahLst/>
              <a:cxnLst/>
              <a:rect l="l" t="t" r="r" b="b"/>
              <a:pathLst>
                <a:path w="8277" h="8120" extrusionOk="0">
                  <a:moveTo>
                    <a:pt x="4313" y="0"/>
                  </a:moveTo>
                  <a:cubicBezTo>
                    <a:pt x="4218" y="0"/>
                    <a:pt x="4122" y="3"/>
                    <a:pt x="4025" y="7"/>
                  </a:cubicBezTo>
                  <a:cubicBezTo>
                    <a:pt x="1417" y="110"/>
                    <a:pt x="0" y="1753"/>
                    <a:pt x="205" y="4361"/>
                  </a:cubicBezTo>
                  <a:cubicBezTo>
                    <a:pt x="370" y="6805"/>
                    <a:pt x="1992" y="7955"/>
                    <a:pt x="4415" y="8119"/>
                  </a:cubicBezTo>
                  <a:cubicBezTo>
                    <a:pt x="6736" y="7729"/>
                    <a:pt x="8276" y="6456"/>
                    <a:pt x="8235" y="4012"/>
                  </a:cubicBezTo>
                  <a:cubicBezTo>
                    <a:pt x="8195" y="1521"/>
                    <a:pt x="6748" y="0"/>
                    <a:pt x="4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" name="Picture 8" descr="P8060004">
            <a:extLst>
              <a:ext uri="{FF2B5EF4-FFF2-40B4-BE49-F238E27FC236}">
                <a16:creationId xmlns:a16="http://schemas.microsoft.com/office/drawing/2014/main" id="{9FCF7DF3-7BD5-BBF3-4640-B7BE12F31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6361"/>
                    </a14:imgEffect>
                    <a14:imgEffect>
                      <a14:saturation sat="8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855252" y="1172271"/>
            <a:ext cx="4255009" cy="2095114"/>
          </a:xfrm>
          <a:prstGeom prst="roundRect">
            <a:avLst>
              <a:gd name="adj" fmla="val 1524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AutoShape 13">
            <a:extLst>
              <a:ext uri="{FF2B5EF4-FFF2-40B4-BE49-F238E27FC236}">
                <a16:creationId xmlns:a16="http://schemas.microsoft.com/office/drawing/2014/main" id="{07F412F9-FF9D-C41B-761D-E96938215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252" y="1172272"/>
            <a:ext cx="4255009" cy="2091705"/>
          </a:xfrm>
          <a:prstGeom prst="roundRect">
            <a:avLst>
              <a:gd name="adj" fmla="val 16667"/>
            </a:avLst>
          </a:prstGeom>
          <a:noFill/>
          <a:ln w="349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latinLnBrk="0"/>
            <a:endParaRPr kumimoji="0"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CAC984-EA36-2DD0-5110-E02D36C6CDFF}"/>
              </a:ext>
            </a:extLst>
          </p:cNvPr>
          <p:cNvSpPr txBox="1"/>
          <p:nvPr/>
        </p:nvSpPr>
        <p:spPr>
          <a:xfrm>
            <a:off x="10659325" y="254177"/>
            <a:ext cx="1478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G마켓 산스 TTF Light" panose="02000000000000000000" pitchFamily="2" charset="-127"/>
                <a:ea typeface="G마켓 산스 TTF Light" panose="02000000000000000000" pitchFamily="2" charset="-127"/>
              </a:rPr>
              <a:t>www.imsf.co.kr</a:t>
            </a:r>
            <a:endParaRPr lang="en-KR" sz="1200" dirty="0">
              <a:solidFill>
                <a:schemeClr val="bg1"/>
              </a:solidFill>
              <a:latin typeface="G마켓 산스 TTF Light" panose="02000000000000000000" pitchFamily="2" charset="-127"/>
              <a:ea typeface="G마켓 산스 TTF Light" panose="020000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12736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id="{53860E70-2900-3A23-A42E-EAE44A763155}"/>
              </a:ext>
            </a:extLst>
          </p:cNvPr>
          <p:cNvSpPr/>
          <p:nvPr/>
        </p:nvSpPr>
        <p:spPr>
          <a:xfrm>
            <a:off x="0" y="149900"/>
            <a:ext cx="8572500" cy="471487"/>
          </a:xfrm>
          <a:custGeom>
            <a:avLst/>
            <a:gdLst>
              <a:gd name="connsiteX0" fmla="*/ 0 w 8015287"/>
              <a:gd name="connsiteY0" fmla="*/ 0 h 471487"/>
              <a:gd name="connsiteX1" fmla="*/ 7729537 w 8015287"/>
              <a:gd name="connsiteY1" fmla="*/ 0 h 471487"/>
              <a:gd name="connsiteX2" fmla="*/ 8015287 w 8015287"/>
              <a:gd name="connsiteY2" fmla="*/ 471487 h 471487"/>
              <a:gd name="connsiteX3" fmla="*/ 0 w 8015287"/>
              <a:gd name="connsiteY3" fmla="*/ 471487 h 471487"/>
              <a:gd name="connsiteX4" fmla="*/ 0 w 8015287"/>
              <a:gd name="connsiteY4" fmla="*/ 0 h 471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5287" h="471487">
                <a:moveTo>
                  <a:pt x="0" y="0"/>
                </a:moveTo>
                <a:lnTo>
                  <a:pt x="7729537" y="0"/>
                </a:lnTo>
                <a:lnTo>
                  <a:pt x="8015287" y="471487"/>
                </a:lnTo>
                <a:lnTo>
                  <a:pt x="0" y="471487"/>
                </a:lnTo>
                <a:lnTo>
                  <a:pt x="0" y="0"/>
                </a:lnTo>
                <a:close/>
              </a:path>
            </a:pathLst>
          </a:custGeom>
          <a:solidFill>
            <a:srgbClr val="000A50">
              <a:alpha val="9176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KR" dirty="0">
                <a:latin typeface="Gmarket Sans Light" panose="02000000000000000000" pitchFamily="50" charset="-128"/>
                <a:ea typeface="Gmarket Sans Light" panose="02000000000000000000" pitchFamily="50" charset="-128"/>
              </a:rPr>
              <a:t>01 Company Statu</a:t>
            </a:r>
            <a:r>
              <a:rPr lang="en-US" dirty="0">
                <a:latin typeface="Gmarket Sans Light" panose="02000000000000000000" pitchFamily="50" charset="-128"/>
                <a:ea typeface="Gmarket Sans Light" panose="02000000000000000000" pitchFamily="50" charset="-128"/>
              </a:rPr>
              <a:t>s</a:t>
            </a:r>
            <a:endParaRPr lang="en-KR" dirty="0">
              <a:latin typeface="Gmarket Sans Light" panose="02000000000000000000" pitchFamily="50" charset="-128"/>
              <a:ea typeface="Gmarket Sans Light" panose="02000000000000000000" pitchFamily="50" charset="-128"/>
            </a:endParaRPr>
          </a:p>
        </p:txBody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id="{A923AE2F-A55E-0F6E-CD31-976C0A3DF3EC}"/>
              </a:ext>
            </a:extLst>
          </p:cNvPr>
          <p:cNvSpPr/>
          <p:nvPr/>
        </p:nvSpPr>
        <p:spPr>
          <a:xfrm flipH="1">
            <a:off x="8258174" y="149900"/>
            <a:ext cx="8572499" cy="471487"/>
          </a:xfrm>
          <a:custGeom>
            <a:avLst/>
            <a:gdLst>
              <a:gd name="connsiteX0" fmla="*/ 0 w 8015287"/>
              <a:gd name="connsiteY0" fmla="*/ 0 h 471487"/>
              <a:gd name="connsiteX1" fmla="*/ 7729537 w 8015287"/>
              <a:gd name="connsiteY1" fmla="*/ 0 h 471487"/>
              <a:gd name="connsiteX2" fmla="*/ 8015287 w 8015287"/>
              <a:gd name="connsiteY2" fmla="*/ 471487 h 471487"/>
              <a:gd name="connsiteX3" fmla="*/ 0 w 8015287"/>
              <a:gd name="connsiteY3" fmla="*/ 471487 h 471487"/>
              <a:gd name="connsiteX4" fmla="*/ 0 w 8015287"/>
              <a:gd name="connsiteY4" fmla="*/ 0 h 471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5287" h="471487">
                <a:moveTo>
                  <a:pt x="0" y="0"/>
                </a:moveTo>
                <a:lnTo>
                  <a:pt x="7729537" y="0"/>
                </a:lnTo>
                <a:lnTo>
                  <a:pt x="8015287" y="471487"/>
                </a:lnTo>
                <a:lnTo>
                  <a:pt x="0" y="471487"/>
                </a:lnTo>
                <a:lnTo>
                  <a:pt x="0" y="0"/>
                </a:lnTo>
                <a:close/>
              </a:path>
            </a:pathLst>
          </a:custGeom>
          <a:solidFill>
            <a:srgbClr val="000A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6" name="Right Triangle 1">
            <a:extLst>
              <a:ext uri="{FF2B5EF4-FFF2-40B4-BE49-F238E27FC236}">
                <a16:creationId xmlns:a16="http://schemas.microsoft.com/office/drawing/2014/main" id="{6AE4184B-C40C-4021-1061-9BED9CC73F15}"/>
              </a:ext>
            </a:extLst>
          </p:cNvPr>
          <p:cNvSpPr/>
          <p:nvPr/>
        </p:nvSpPr>
        <p:spPr>
          <a:xfrm flipV="1">
            <a:off x="1175637" y="621385"/>
            <a:ext cx="1687484" cy="6236613"/>
          </a:xfrm>
          <a:prstGeom prst="rtTriangle">
            <a:avLst/>
          </a:prstGeom>
          <a:solidFill>
            <a:srgbClr val="000A50">
              <a:alpha val="9176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79F34C9-1233-989B-99E8-9E76CA067B30}"/>
              </a:ext>
            </a:extLst>
          </p:cNvPr>
          <p:cNvSpPr/>
          <p:nvPr/>
        </p:nvSpPr>
        <p:spPr>
          <a:xfrm>
            <a:off x="0" y="621384"/>
            <a:ext cx="1175637" cy="6236613"/>
          </a:xfrm>
          <a:prstGeom prst="rect">
            <a:avLst/>
          </a:prstGeom>
          <a:solidFill>
            <a:srgbClr val="000A50">
              <a:alpha val="9176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54D5BB-1DF8-7F3A-8129-44ECE4244A55}"/>
              </a:ext>
            </a:extLst>
          </p:cNvPr>
          <p:cNvSpPr txBox="1"/>
          <p:nvPr/>
        </p:nvSpPr>
        <p:spPr>
          <a:xfrm>
            <a:off x="366997" y="1189514"/>
            <a:ext cx="1833593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ko-KR" altLang="en-US" sz="2000" dirty="0">
                <a:solidFill>
                  <a:schemeClr val="bg1"/>
                </a:solidFill>
                <a:latin typeface="Gmarket Sans Medium" panose="02000000000000000000" pitchFamily="50" charset="-128"/>
                <a:ea typeface="Gmarket Sans Medium" panose="02000000000000000000" pitchFamily="50" charset="-128"/>
              </a:rPr>
              <a:t>기업</a:t>
            </a:r>
            <a:r>
              <a:rPr lang="en-US" altLang="ko-KR" sz="2000" dirty="0">
                <a:solidFill>
                  <a:schemeClr val="bg1"/>
                </a:solidFill>
                <a:latin typeface="Gmarket Sans Medium" panose="02000000000000000000" pitchFamily="50" charset="-128"/>
                <a:ea typeface="Gmarket Sans Medium" panose="02000000000000000000" pitchFamily="50" charset="-128"/>
              </a:rPr>
              <a:t> </a:t>
            </a:r>
            <a:r>
              <a:rPr lang="ko-KR" altLang="en-US" sz="2000" dirty="0">
                <a:solidFill>
                  <a:schemeClr val="bg1"/>
                </a:solidFill>
                <a:latin typeface="Gmarket Sans Medium" panose="02000000000000000000" pitchFamily="50" charset="-128"/>
                <a:ea typeface="Gmarket Sans Medium" panose="02000000000000000000" pitchFamily="50" charset="-128"/>
              </a:rPr>
              <a:t>미션</a:t>
            </a:r>
            <a:endParaRPr lang="en-US" altLang="ko-KR" sz="2000" dirty="0">
              <a:solidFill>
                <a:schemeClr val="bg1"/>
              </a:solidFill>
              <a:latin typeface="Gmarket Sans Medium" panose="02000000000000000000" pitchFamily="50" charset="-128"/>
              <a:ea typeface="Gmarket Sans Medium" panose="02000000000000000000" pitchFamily="50" charset="-128"/>
            </a:endParaRPr>
          </a:p>
          <a:p>
            <a:r>
              <a:rPr lang="en-US" altLang="ko-KR" sz="2000" dirty="0">
                <a:solidFill>
                  <a:schemeClr val="bg1"/>
                </a:solidFill>
                <a:latin typeface="Gmarket Sans Light" panose="02000000000000000000" pitchFamily="50" charset="-128"/>
                <a:ea typeface="Gmarket Sans Light" panose="02000000000000000000" pitchFamily="50" charset="-128"/>
              </a:rPr>
              <a:t>Company</a:t>
            </a:r>
          </a:p>
          <a:p>
            <a:r>
              <a:rPr lang="en-US" altLang="ko-KR" sz="2000" dirty="0">
                <a:solidFill>
                  <a:schemeClr val="bg1"/>
                </a:solidFill>
                <a:latin typeface="Gmarket Sans Light" panose="02000000000000000000" pitchFamily="50" charset="-128"/>
                <a:ea typeface="Gmarket Sans Light" panose="02000000000000000000" pitchFamily="50" charset="-128"/>
              </a:rPr>
              <a:t>Vision</a:t>
            </a:r>
          </a:p>
        </p:txBody>
      </p:sp>
      <p:grpSp>
        <p:nvGrpSpPr>
          <p:cNvPr id="11" name="Google Shape;536;p36">
            <a:extLst>
              <a:ext uri="{FF2B5EF4-FFF2-40B4-BE49-F238E27FC236}">
                <a16:creationId xmlns:a16="http://schemas.microsoft.com/office/drawing/2014/main" id="{26F03726-CB09-E3EB-7868-2BF99A96F73E}"/>
              </a:ext>
            </a:extLst>
          </p:cNvPr>
          <p:cNvGrpSpPr/>
          <p:nvPr/>
        </p:nvGrpSpPr>
        <p:grpSpPr>
          <a:xfrm>
            <a:off x="458475" y="2356151"/>
            <a:ext cx="644323" cy="482128"/>
            <a:chOff x="9884101" y="2516393"/>
            <a:chExt cx="644323" cy="482128"/>
          </a:xfrm>
          <a:gradFill>
            <a:gsLst>
              <a:gs pos="33000">
                <a:srgbClr val="45577F"/>
              </a:gs>
              <a:gs pos="0">
                <a:schemeClr val="bg1">
                  <a:lumMod val="85000"/>
                </a:schemeClr>
              </a:gs>
              <a:gs pos="100000">
                <a:srgbClr val="002060"/>
              </a:gs>
            </a:gsLst>
            <a:lin ang="5400000" scaled="1"/>
          </a:gradFill>
        </p:grpSpPr>
        <p:sp>
          <p:nvSpPr>
            <p:cNvPr id="12" name="Google Shape;537;p36">
              <a:extLst>
                <a:ext uri="{FF2B5EF4-FFF2-40B4-BE49-F238E27FC236}">
                  <a16:creationId xmlns:a16="http://schemas.microsoft.com/office/drawing/2014/main" id="{C4F50B58-C3AD-FA37-695D-8AFFF3C4F7DA}"/>
                </a:ext>
              </a:extLst>
            </p:cNvPr>
            <p:cNvSpPr/>
            <p:nvPr/>
          </p:nvSpPr>
          <p:spPr>
            <a:xfrm>
              <a:off x="10082049" y="2731495"/>
              <a:ext cx="52059" cy="51680"/>
            </a:xfrm>
            <a:custGeom>
              <a:avLst/>
              <a:gdLst/>
              <a:ahLst/>
              <a:cxnLst/>
              <a:rect l="l" t="t" r="r" b="b"/>
              <a:pathLst>
                <a:path w="8112" h="8053" extrusionOk="0">
                  <a:moveTo>
                    <a:pt x="4066" y="0"/>
                  </a:moveTo>
                  <a:cubicBezTo>
                    <a:pt x="4019" y="0"/>
                    <a:pt x="3971" y="1"/>
                    <a:pt x="3923" y="2"/>
                  </a:cubicBezTo>
                  <a:cubicBezTo>
                    <a:pt x="1561" y="43"/>
                    <a:pt x="124" y="1439"/>
                    <a:pt x="1" y="4006"/>
                  </a:cubicBezTo>
                  <a:cubicBezTo>
                    <a:pt x="82" y="6596"/>
                    <a:pt x="1581" y="8052"/>
                    <a:pt x="4076" y="8052"/>
                  </a:cubicBezTo>
                  <a:cubicBezTo>
                    <a:pt x="4093" y="8052"/>
                    <a:pt x="4111" y="8052"/>
                    <a:pt x="4128" y="8052"/>
                  </a:cubicBezTo>
                  <a:cubicBezTo>
                    <a:pt x="6531" y="8032"/>
                    <a:pt x="8071" y="6471"/>
                    <a:pt x="8092" y="4089"/>
                  </a:cubicBezTo>
                  <a:cubicBezTo>
                    <a:pt x="8112" y="1590"/>
                    <a:pt x="6570" y="0"/>
                    <a:pt x="4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38;p36">
              <a:extLst>
                <a:ext uri="{FF2B5EF4-FFF2-40B4-BE49-F238E27FC236}">
                  <a16:creationId xmlns:a16="http://schemas.microsoft.com/office/drawing/2014/main" id="{97CA87AB-8B98-AE38-9AA2-A541C5976682}"/>
                </a:ext>
              </a:extLst>
            </p:cNvPr>
            <p:cNvSpPr/>
            <p:nvPr/>
          </p:nvSpPr>
          <p:spPr>
            <a:xfrm>
              <a:off x="10278289" y="2731443"/>
              <a:ext cx="52059" cy="51616"/>
            </a:xfrm>
            <a:custGeom>
              <a:avLst/>
              <a:gdLst/>
              <a:ahLst/>
              <a:cxnLst/>
              <a:rect l="l" t="t" r="r" b="b"/>
              <a:pathLst>
                <a:path w="8112" h="8043" extrusionOk="0">
                  <a:moveTo>
                    <a:pt x="3987" y="1"/>
                  </a:moveTo>
                  <a:cubicBezTo>
                    <a:pt x="1586" y="1"/>
                    <a:pt x="60" y="1535"/>
                    <a:pt x="41" y="3973"/>
                  </a:cubicBezTo>
                  <a:cubicBezTo>
                    <a:pt x="1" y="6457"/>
                    <a:pt x="1563" y="8043"/>
                    <a:pt x="4041" y="8043"/>
                  </a:cubicBezTo>
                  <a:cubicBezTo>
                    <a:pt x="4104" y="8043"/>
                    <a:pt x="4167" y="8042"/>
                    <a:pt x="4230" y="8040"/>
                  </a:cubicBezTo>
                  <a:cubicBezTo>
                    <a:pt x="6592" y="7978"/>
                    <a:pt x="8009" y="6561"/>
                    <a:pt x="8111" y="4076"/>
                  </a:cubicBezTo>
                  <a:cubicBezTo>
                    <a:pt x="8070" y="1571"/>
                    <a:pt x="6694" y="133"/>
                    <a:pt x="4312" y="10"/>
                  </a:cubicBezTo>
                  <a:cubicBezTo>
                    <a:pt x="4202" y="4"/>
                    <a:pt x="4094" y="1"/>
                    <a:pt x="39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39;p36">
              <a:extLst>
                <a:ext uri="{FF2B5EF4-FFF2-40B4-BE49-F238E27FC236}">
                  <a16:creationId xmlns:a16="http://schemas.microsoft.com/office/drawing/2014/main" id="{A8979EEB-6C0C-AE98-D6A3-C4585AF5A5B2}"/>
                </a:ext>
              </a:extLst>
            </p:cNvPr>
            <p:cNvSpPr/>
            <p:nvPr/>
          </p:nvSpPr>
          <p:spPr>
            <a:xfrm>
              <a:off x="10081920" y="2516393"/>
              <a:ext cx="52059" cy="51860"/>
            </a:xfrm>
            <a:custGeom>
              <a:avLst/>
              <a:gdLst/>
              <a:ahLst/>
              <a:cxnLst/>
              <a:rect l="l" t="t" r="r" b="b"/>
              <a:pathLst>
                <a:path w="8112" h="8081" extrusionOk="0">
                  <a:moveTo>
                    <a:pt x="4095" y="1"/>
                  </a:moveTo>
                  <a:cubicBezTo>
                    <a:pt x="4018" y="1"/>
                    <a:pt x="3940" y="2"/>
                    <a:pt x="3861" y="5"/>
                  </a:cubicBezTo>
                  <a:cubicBezTo>
                    <a:pt x="1397" y="108"/>
                    <a:pt x="164" y="1627"/>
                    <a:pt x="0" y="4051"/>
                  </a:cubicBezTo>
                  <a:cubicBezTo>
                    <a:pt x="185" y="6474"/>
                    <a:pt x="1417" y="7973"/>
                    <a:pt x="3881" y="8076"/>
                  </a:cubicBezTo>
                  <a:cubicBezTo>
                    <a:pt x="3960" y="8079"/>
                    <a:pt x="4038" y="8080"/>
                    <a:pt x="4115" y="8080"/>
                  </a:cubicBezTo>
                  <a:cubicBezTo>
                    <a:pt x="6661" y="8080"/>
                    <a:pt x="8112" y="6443"/>
                    <a:pt x="8112" y="4051"/>
                  </a:cubicBezTo>
                  <a:cubicBezTo>
                    <a:pt x="8112" y="1620"/>
                    <a:pt x="6623" y="1"/>
                    <a:pt x="40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40;p36">
              <a:extLst>
                <a:ext uri="{FF2B5EF4-FFF2-40B4-BE49-F238E27FC236}">
                  <a16:creationId xmlns:a16="http://schemas.microsoft.com/office/drawing/2014/main" id="{5E09DA50-316D-2295-2F45-4F68A80E9B9B}"/>
                </a:ext>
              </a:extLst>
            </p:cNvPr>
            <p:cNvSpPr/>
            <p:nvPr/>
          </p:nvSpPr>
          <p:spPr>
            <a:xfrm>
              <a:off x="10277891" y="2516418"/>
              <a:ext cx="52848" cy="52328"/>
            </a:xfrm>
            <a:custGeom>
              <a:avLst/>
              <a:gdLst/>
              <a:ahLst/>
              <a:cxnLst/>
              <a:rect l="l" t="t" r="r" b="b"/>
              <a:pathLst>
                <a:path w="8235" h="8154" extrusionOk="0">
                  <a:moveTo>
                    <a:pt x="4074" y="0"/>
                  </a:moveTo>
                  <a:cubicBezTo>
                    <a:pt x="1627" y="0"/>
                    <a:pt x="204" y="1571"/>
                    <a:pt x="103" y="3862"/>
                  </a:cubicBezTo>
                  <a:cubicBezTo>
                    <a:pt x="0" y="6388"/>
                    <a:pt x="1520" y="7907"/>
                    <a:pt x="4148" y="8154"/>
                  </a:cubicBezTo>
                  <a:cubicBezTo>
                    <a:pt x="6551" y="7907"/>
                    <a:pt x="8091" y="6716"/>
                    <a:pt x="8153" y="4232"/>
                  </a:cubicBezTo>
                  <a:cubicBezTo>
                    <a:pt x="8235" y="1603"/>
                    <a:pt x="6797" y="63"/>
                    <a:pt x="4169" y="1"/>
                  </a:cubicBezTo>
                  <a:cubicBezTo>
                    <a:pt x="4137" y="1"/>
                    <a:pt x="4105" y="0"/>
                    <a:pt x="4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41;p36">
              <a:extLst>
                <a:ext uri="{FF2B5EF4-FFF2-40B4-BE49-F238E27FC236}">
                  <a16:creationId xmlns:a16="http://schemas.microsoft.com/office/drawing/2014/main" id="{8B0B392A-773D-6419-4387-5AF7F7F90C99}"/>
                </a:ext>
              </a:extLst>
            </p:cNvPr>
            <p:cNvSpPr/>
            <p:nvPr/>
          </p:nvSpPr>
          <p:spPr>
            <a:xfrm>
              <a:off x="9885160" y="2731501"/>
              <a:ext cx="52194" cy="51674"/>
            </a:xfrm>
            <a:custGeom>
              <a:avLst/>
              <a:gdLst/>
              <a:ahLst/>
              <a:cxnLst/>
              <a:rect l="l" t="t" r="r" b="b"/>
              <a:pathLst>
                <a:path w="8133" h="8052" extrusionOk="0">
                  <a:moveTo>
                    <a:pt x="4064" y="0"/>
                  </a:moveTo>
                  <a:cubicBezTo>
                    <a:pt x="1598" y="0"/>
                    <a:pt x="0" y="1435"/>
                    <a:pt x="0" y="4067"/>
                  </a:cubicBezTo>
                  <a:cubicBezTo>
                    <a:pt x="0" y="6552"/>
                    <a:pt x="1561" y="7989"/>
                    <a:pt x="3922" y="8051"/>
                  </a:cubicBezTo>
                  <a:cubicBezTo>
                    <a:pt x="3957" y="8052"/>
                    <a:pt x="3991" y="8052"/>
                    <a:pt x="4025" y="8052"/>
                  </a:cubicBezTo>
                  <a:cubicBezTo>
                    <a:pt x="6509" y="8052"/>
                    <a:pt x="7970" y="6578"/>
                    <a:pt x="8132" y="4005"/>
                  </a:cubicBezTo>
                  <a:cubicBezTo>
                    <a:pt x="7947" y="1500"/>
                    <a:pt x="6530" y="42"/>
                    <a:pt x="4169" y="1"/>
                  </a:cubicBezTo>
                  <a:cubicBezTo>
                    <a:pt x="4134" y="0"/>
                    <a:pt x="4099" y="0"/>
                    <a:pt x="40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2;p36">
              <a:extLst>
                <a:ext uri="{FF2B5EF4-FFF2-40B4-BE49-F238E27FC236}">
                  <a16:creationId xmlns:a16="http://schemas.microsoft.com/office/drawing/2014/main" id="{736BCE4D-CFD4-E5CE-4B83-6400852D20AD}"/>
                </a:ext>
              </a:extLst>
            </p:cNvPr>
            <p:cNvSpPr/>
            <p:nvPr/>
          </p:nvSpPr>
          <p:spPr>
            <a:xfrm>
              <a:off x="10474915" y="2730846"/>
              <a:ext cx="52983" cy="52328"/>
            </a:xfrm>
            <a:custGeom>
              <a:avLst/>
              <a:gdLst/>
              <a:ahLst/>
              <a:cxnLst/>
              <a:rect l="l" t="t" r="r" b="b"/>
              <a:pathLst>
                <a:path w="8256" h="8154" extrusionOk="0">
                  <a:moveTo>
                    <a:pt x="4107" y="0"/>
                  </a:moveTo>
                  <a:cubicBezTo>
                    <a:pt x="1807" y="329"/>
                    <a:pt x="165" y="1397"/>
                    <a:pt x="82" y="3923"/>
                  </a:cubicBezTo>
                  <a:cubicBezTo>
                    <a:pt x="0" y="6613"/>
                    <a:pt x="1582" y="8112"/>
                    <a:pt x="4107" y="8153"/>
                  </a:cubicBezTo>
                  <a:cubicBezTo>
                    <a:pt x="4140" y="8154"/>
                    <a:pt x="4173" y="8154"/>
                    <a:pt x="4206" y="8154"/>
                  </a:cubicBezTo>
                  <a:cubicBezTo>
                    <a:pt x="6494" y="8154"/>
                    <a:pt x="8072" y="6742"/>
                    <a:pt x="8153" y="4313"/>
                  </a:cubicBezTo>
                  <a:cubicBezTo>
                    <a:pt x="8256" y="1643"/>
                    <a:pt x="6654" y="349"/>
                    <a:pt x="41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3;p36">
              <a:extLst>
                <a:ext uri="{FF2B5EF4-FFF2-40B4-BE49-F238E27FC236}">
                  <a16:creationId xmlns:a16="http://schemas.microsoft.com/office/drawing/2014/main" id="{D51897D9-4F9E-3417-D67A-B877073D9FED}"/>
                </a:ext>
              </a:extLst>
            </p:cNvPr>
            <p:cNvSpPr/>
            <p:nvPr/>
          </p:nvSpPr>
          <p:spPr>
            <a:xfrm>
              <a:off x="10081259" y="2945794"/>
              <a:ext cx="52855" cy="52335"/>
            </a:xfrm>
            <a:custGeom>
              <a:avLst/>
              <a:gdLst/>
              <a:ahLst/>
              <a:cxnLst/>
              <a:rect l="l" t="t" r="r" b="b"/>
              <a:pathLst>
                <a:path w="8236" h="8155" extrusionOk="0">
                  <a:moveTo>
                    <a:pt x="3943" y="1"/>
                  </a:moveTo>
                  <a:cubicBezTo>
                    <a:pt x="1459" y="370"/>
                    <a:pt x="0" y="1767"/>
                    <a:pt x="165" y="4416"/>
                  </a:cubicBezTo>
                  <a:cubicBezTo>
                    <a:pt x="327" y="6843"/>
                    <a:pt x="1803" y="8154"/>
                    <a:pt x="4182" y="8154"/>
                  </a:cubicBezTo>
                  <a:cubicBezTo>
                    <a:pt x="4219" y="8154"/>
                    <a:pt x="4255" y="8154"/>
                    <a:pt x="4292" y="8153"/>
                  </a:cubicBezTo>
                  <a:cubicBezTo>
                    <a:pt x="6777" y="8092"/>
                    <a:pt x="8215" y="6469"/>
                    <a:pt x="8215" y="4169"/>
                  </a:cubicBezTo>
                  <a:cubicBezTo>
                    <a:pt x="8235" y="1643"/>
                    <a:pt x="6675" y="144"/>
                    <a:pt x="39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44;p36">
              <a:extLst>
                <a:ext uri="{FF2B5EF4-FFF2-40B4-BE49-F238E27FC236}">
                  <a16:creationId xmlns:a16="http://schemas.microsoft.com/office/drawing/2014/main" id="{50EF3109-4AEF-DCAF-563E-50B908470D89}"/>
                </a:ext>
              </a:extLst>
            </p:cNvPr>
            <p:cNvSpPr/>
            <p:nvPr/>
          </p:nvSpPr>
          <p:spPr>
            <a:xfrm>
              <a:off x="10278155" y="2946320"/>
              <a:ext cx="52457" cy="51802"/>
            </a:xfrm>
            <a:custGeom>
              <a:avLst/>
              <a:gdLst/>
              <a:ahLst/>
              <a:cxnLst/>
              <a:rect l="l" t="t" r="r" b="b"/>
              <a:pathLst>
                <a:path w="8174" h="8072" extrusionOk="0">
                  <a:moveTo>
                    <a:pt x="4148" y="1"/>
                  </a:moveTo>
                  <a:cubicBezTo>
                    <a:pt x="1458" y="1"/>
                    <a:pt x="0" y="1685"/>
                    <a:pt x="62" y="4170"/>
                  </a:cubicBezTo>
                  <a:cubicBezTo>
                    <a:pt x="123" y="6475"/>
                    <a:pt x="1583" y="8072"/>
                    <a:pt x="4040" y="8072"/>
                  </a:cubicBezTo>
                  <a:cubicBezTo>
                    <a:pt x="4055" y="8072"/>
                    <a:pt x="4071" y="8072"/>
                    <a:pt x="4087" y="8071"/>
                  </a:cubicBezTo>
                  <a:cubicBezTo>
                    <a:pt x="6736" y="8051"/>
                    <a:pt x="8030" y="6470"/>
                    <a:pt x="8173" y="3903"/>
                  </a:cubicBezTo>
                  <a:cubicBezTo>
                    <a:pt x="7906" y="1459"/>
                    <a:pt x="6613" y="1"/>
                    <a:pt x="41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45;p36">
              <a:extLst>
                <a:ext uri="{FF2B5EF4-FFF2-40B4-BE49-F238E27FC236}">
                  <a16:creationId xmlns:a16="http://schemas.microsoft.com/office/drawing/2014/main" id="{1F3B38B2-60C5-D635-0C92-390FF966765B}"/>
                </a:ext>
              </a:extLst>
            </p:cNvPr>
            <p:cNvSpPr/>
            <p:nvPr/>
          </p:nvSpPr>
          <p:spPr>
            <a:xfrm>
              <a:off x="9884762" y="2516553"/>
              <a:ext cx="52720" cy="51667"/>
            </a:xfrm>
            <a:custGeom>
              <a:avLst/>
              <a:gdLst/>
              <a:ahLst/>
              <a:cxnLst/>
              <a:rect l="l" t="t" r="r" b="b"/>
              <a:pathLst>
                <a:path w="8215" h="8051" extrusionOk="0">
                  <a:moveTo>
                    <a:pt x="4087" y="1"/>
                  </a:moveTo>
                  <a:cubicBezTo>
                    <a:pt x="1664" y="1"/>
                    <a:pt x="144" y="1438"/>
                    <a:pt x="83" y="3861"/>
                  </a:cubicBezTo>
                  <a:cubicBezTo>
                    <a:pt x="0" y="6470"/>
                    <a:pt x="1520" y="8030"/>
                    <a:pt x="4128" y="8051"/>
                  </a:cubicBezTo>
                  <a:cubicBezTo>
                    <a:pt x="4144" y="8051"/>
                    <a:pt x="4161" y="8051"/>
                    <a:pt x="4177" y="8051"/>
                  </a:cubicBezTo>
                  <a:cubicBezTo>
                    <a:pt x="6589" y="8051"/>
                    <a:pt x="7848" y="6536"/>
                    <a:pt x="8215" y="4211"/>
                  </a:cubicBezTo>
                  <a:cubicBezTo>
                    <a:pt x="8009" y="1623"/>
                    <a:pt x="6716" y="1"/>
                    <a:pt x="40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46;p36">
              <a:extLst>
                <a:ext uri="{FF2B5EF4-FFF2-40B4-BE49-F238E27FC236}">
                  <a16:creationId xmlns:a16="http://schemas.microsoft.com/office/drawing/2014/main" id="{A11C751B-AF1C-837C-701A-90D2FBD8041B}"/>
                </a:ext>
              </a:extLst>
            </p:cNvPr>
            <p:cNvSpPr/>
            <p:nvPr/>
          </p:nvSpPr>
          <p:spPr>
            <a:xfrm>
              <a:off x="10475178" y="2516508"/>
              <a:ext cx="53246" cy="51789"/>
            </a:xfrm>
            <a:custGeom>
              <a:avLst/>
              <a:gdLst/>
              <a:ahLst/>
              <a:cxnLst/>
              <a:rect l="l" t="t" r="r" b="b"/>
              <a:pathLst>
                <a:path w="8297" h="8070" extrusionOk="0">
                  <a:moveTo>
                    <a:pt x="3913" y="1"/>
                  </a:moveTo>
                  <a:cubicBezTo>
                    <a:pt x="1646" y="1"/>
                    <a:pt x="415" y="1469"/>
                    <a:pt x="0" y="3622"/>
                  </a:cubicBezTo>
                  <a:cubicBezTo>
                    <a:pt x="41" y="6148"/>
                    <a:pt x="1191" y="7770"/>
                    <a:pt x="3594" y="8037"/>
                  </a:cubicBezTo>
                  <a:cubicBezTo>
                    <a:pt x="3806" y="8059"/>
                    <a:pt x="4011" y="8070"/>
                    <a:pt x="4211" y="8070"/>
                  </a:cubicBezTo>
                  <a:cubicBezTo>
                    <a:pt x="6466" y="8070"/>
                    <a:pt x="7903" y="6698"/>
                    <a:pt x="8091" y="4320"/>
                  </a:cubicBezTo>
                  <a:cubicBezTo>
                    <a:pt x="8297" y="1733"/>
                    <a:pt x="6798" y="131"/>
                    <a:pt x="4190" y="8"/>
                  </a:cubicBezTo>
                  <a:cubicBezTo>
                    <a:pt x="4096" y="3"/>
                    <a:pt x="4004" y="1"/>
                    <a:pt x="39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7;p36">
              <a:extLst>
                <a:ext uri="{FF2B5EF4-FFF2-40B4-BE49-F238E27FC236}">
                  <a16:creationId xmlns:a16="http://schemas.microsoft.com/office/drawing/2014/main" id="{EFF24493-F31D-E976-A52D-4AB3DE0CDDF9}"/>
                </a:ext>
              </a:extLst>
            </p:cNvPr>
            <p:cNvSpPr/>
            <p:nvPr/>
          </p:nvSpPr>
          <p:spPr>
            <a:xfrm>
              <a:off x="9884101" y="2946243"/>
              <a:ext cx="53252" cy="51789"/>
            </a:xfrm>
            <a:custGeom>
              <a:avLst/>
              <a:gdLst/>
              <a:ahLst/>
              <a:cxnLst/>
              <a:rect l="l" t="t" r="r" b="b"/>
              <a:pathLst>
                <a:path w="8298" h="8070" extrusionOk="0">
                  <a:moveTo>
                    <a:pt x="4071" y="1"/>
                  </a:moveTo>
                  <a:cubicBezTo>
                    <a:pt x="1829" y="1"/>
                    <a:pt x="376" y="1373"/>
                    <a:pt x="206" y="3750"/>
                  </a:cubicBezTo>
                  <a:cubicBezTo>
                    <a:pt x="1" y="6338"/>
                    <a:pt x="1500" y="7940"/>
                    <a:pt x="4108" y="8063"/>
                  </a:cubicBezTo>
                  <a:cubicBezTo>
                    <a:pt x="4202" y="8068"/>
                    <a:pt x="4294" y="8070"/>
                    <a:pt x="4384" y="8070"/>
                  </a:cubicBezTo>
                  <a:cubicBezTo>
                    <a:pt x="6651" y="8070"/>
                    <a:pt x="7883" y="6601"/>
                    <a:pt x="8297" y="4449"/>
                  </a:cubicBezTo>
                  <a:cubicBezTo>
                    <a:pt x="8236" y="1923"/>
                    <a:pt x="7086" y="300"/>
                    <a:pt x="4683" y="33"/>
                  </a:cubicBezTo>
                  <a:cubicBezTo>
                    <a:pt x="4473" y="12"/>
                    <a:pt x="4269" y="1"/>
                    <a:pt x="4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48;p36">
              <a:extLst>
                <a:ext uri="{FF2B5EF4-FFF2-40B4-BE49-F238E27FC236}">
                  <a16:creationId xmlns:a16="http://schemas.microsoft.com/office/drawing/2014/main" id="{3E8C0F3C-DEEE-CA60-81E6-39F0B897CF9A}"/>
                </a:ext>
              </a:extLst>
            </p:cNvPr>
            <p:cNvSpPr/>
            <p:nvPr/>
          </p:nvSpPr>
          <p:spPr>
            <a:xfrm>
              <a:off x="10474389" y="2946410"/>
              <a:ext cx="53118" cy="52110"/>
            </a:xfrm>
            <a:custGeom>
              <a:avLst/>
              <a:gdLst/>
              <a:ahLst/>
              <a:cxnLst/>
              <a:rect l="l" t="t" r="r" b="b"/>
              <a:pathLst>
                <a:path w="8277" h="8120" extrusionOk="0">
                  <a:moveTo>
                    <a:pt x="4313" y="0"/>
                  </a:moveTo>
                  <a:cubicBezTo>
                    <a:pt x="4218" y="0"/>
                    <a:pt x="4122" y="3"/>
                    <a:pt x="4025" y="7"/>
                  </a:cubicBezTo>
                  <a:cubicBezTo>
                    <a:pt x="1417" y="110"/>
                    <a:pt x="0" y="1753"/>
                    <a:pt x="205" y="4361"/>
                  </a:cubicBezTo>
                  <a:cubicBezTo>
                    <a:pt x="370" y="6805"/>
                    <a:pt x="1992" y="7955"/>
                    <a:pt x="4415" y="8119"/>
                  </a:cubicBezTo>
                  <a:cubicBezTo>
                    <a:pt x="6736" y="7729"/>
                    <a:pt x="8276" y="6456"/>
                    <a:pt x="8235" y="4012"/>
                  </a:cubicBezTo>
                  <a:cubicBezTo>
                    <a:pt x="8195" y="1521"/>
                    <a:pt x="6748" y="0"/>
                    <a:pt x="4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Text Box 33">
            <a:extLst>
              <a:ext uri="{FF2B5EF4-FFF2-40B4-BE49-F238E27FC236}">
                <a16:creationId xmlns:a16="http://schemas.microsoft.com/office/drawing/2014/main" id="{5486595B-B310-8E57-83D7-CDE3F3249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4667" y="2058927"/>
            <a:ext cx="6786445" cy="64630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ko-KR" altLang="en-US" dirty="0">
                <a:solidFill>
                  <a:srgbClr val="182BB8"/>
                </a:solidFill>
                <a:latin typeface="Gmarket Sans Bold" panose="02000000000000000000" pitchFamily="50" charset="-128"/>
                <a:ea typeface="Gmarket Sans Bold" panose="02000000000000000000" pitchFamily="50" charset="-128"/>
              </a:rPr>
              <a:t>창조적 기술</a:t>
            </a:r>
            <a:r>
              <a:rPr lang="ko-KR" altLang="en-US" dirty="0">
                <a:latin typeface="Gmarket Sans Bold" panose="02000000000000000000" pitchFamily="50" charset="-128"/>
                <a:ea typeface="Gmarket Sans Bold" panose="02000000000000000000" pitchFamily="50" charset="-128"/>
              </a:rPr>
              <a:t>과</a:t>
            </a:r>
            <a:r>
              <a:rPr lang="ko-KR" altLang="en-US" dirty="0">
                <a:solidFill>
                  <a:srgbClr val="182BB8"/>
                </a:solidFill>
                <a:latin typeface="Gmarket Sans Bold" panose="02000000000000000000" pitchFamily="50" charset="-128"/>
                <a:ea typeface="Gmarket Sans Bold" panose="02000000000000000000" pitchFamily="50" charset="-128"/>
              </a:rPr>
              <a:t> 발전적 사고</a:t>
            </a:r>
            <a:r>
              <a:rPr lang="ko-KR" altLang="en-US" dirty="0">
                <a:latin typeface="Gmarket Sans Bold" panose="02000000000000000000" pitchFamily="50" charset="-128"/>
                <a:ea typeface="Gmarket Sans Bold" panose="02000000000000000000" pitchFamily="50" charset="-128"/>
              </a:rPr>
              <a:t>로</a:t>
            </a:r>
            <a:r>
              <a:rPr lang="ko-KR" altLang="en-US" dirty="0">
                <a:solidFill>
                  <a:srgbClr val="182BB8"/>
                </a:solidFill>
                <a:latin typeface="Gmarket Sans Bold" panose="02000000000000000000" pitchFamily="50" charset="-128"/>
                <a:ea typeface="Gmarket Sans Bold" panose="02000000000000000000" pitchFamily="50" charset="-128"/>
              </a:rPr>
              <a:t> </a:t>
            </a:r>
            <a:r>
              <a:rPr lang="ko-KR" altLang="en-US" dirty="0">
                <a:latin typeface="Gmarket Sans Bold" panose="02000000000000000000" pitchFamily="50" charset="-128"/>
                <a:ea typeface="Gmarket Sans Bold" panose="02000000000000000000" pitchFamily="50" charset="-128"/>
              </a:rPr>
              <a:t>미래를 지향하는 강소기업 달성</a:t>
            </a:r>
          </a:p>
          <a:p>
            <a:pPr algn="ctr">
              <a:defRPr/>
            </a:pPr>
            <a:r>
              <a:rPr lang="en-US" altLang="ko-KR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- MS3035 -</a:t>
            </a:r>
          </a:p>
        </p:txBody>
      </p:sp>
      <p:sp>
        <p:nvSpPr>
          <p:cNvPr id="38" name="Text Box 163">
            <a:extLst>
              <a:ext uri="{FF2B5EF4-FFF2-40B4-BE49-F238E27FC236}">
                <a16:creationId xmlns:a16="http://schemas.microsoft.com/office/drawing/2014/main" id="{32E6A1E0-320F-C9FC-3350-5518DD36E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6430" y="2824501"/>
            <a:ext cx="48029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latinLnBrk="0">
              <a:spcBef>
                <a:spcPct val="50000"/>
              </a:spcBef>
            </a:pPr>
            <a:r>
              <a:rPr kumimoji="0" lang="en-US" altLang="ko-KR" sz="1200" dirty="0">
                <a:latin typeface="맑은 고딕" pitchFamily="50" charset="-127"/>
                <a:ea typeface="맑은 고딕" pitchFamily="50" charset="-127"/>
              </a:rPr>
              <a:t>VISION(</a:t>
            </a:r>
            <a:r>
              <a:rPr kumimoji="0" lang="en-US" altLang="ko-KR" sz="1200" b="1" dirty="0">
                <a:solidFill>
                  <a:srgbClr val="182BB8"/>
                </a:solidFill>
                <a:latin typeface="맑은 고딕" pitchFamily="50" charset="-127"/>
                <a:ea typeface="맑은 고딕" pitchFamily="50" charset="-127"/>
              </a:rPr>
              <a:t>MS3035</a:t>
            </a:r>
            <a:r>
              <a:rPr kumimoji="0" lang="en-US" altLang="ko-KR" sz="1200" dirty="0">
                <a:latin typeface="맑은 고딕" pitchFamily="50" charset="-127"/>
                <a:ea typeface="맑은 고딕" pitchFamily="50" charset="-127"/>
              </a:rPr>
              <a:t>) : 20</a:t>
            </a:r>
            <a:r>
              <a:rPr kumimoji="0" lang="en-US" altLang="ko-KR" sz="1200" b="1" dirty="0">
                <a:solidFill>
                  <a:srgbClr val="182BB8"/>
                </a:solidFill>
                <a:latin typeface="맑은 고딕" pitchFamily="50" charset="-127"/>
                <a:ea typeface="맑은 고딕" pitchFamily="50" charset="-127"/>
              </a:rPr>
              <a:t>30</a:t>
            </a:r>
            <a:r>
              <a:rPr kumimoji="0" lang="ko-KR" altLang="en-US" sz="1200" dirty="0">
                <a:latin typeface="맑은 고딕" pitchFamily="50" charset="-127"/>
                <a:ea typeface="맑은 고딕" pitchFamily="50" charset="-127"/>
              </a:rPr>
              <a:t>년까지 매출 </a:t>
            </a:r>
            <a:r>
              <a:rPr lang="en-US" altLang="ko-KR" sz="1200" b="1" dirty="0">
                <a:solidFill>
                  <a:srgbClr val="182BB8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kumimoji="0" lang="en-US" altLang="ko-KR" sz="1200" dirty="0">
                <a:latin typeface="맑은 고딕" pitchFamily="50" charset="-127"/>
                <a:ea typeface="맑은 고딕" pitchFamily="50" charset="-127"/>
              </a:rPr>
              <a:t>00</a:t>
            </a:r>
            <a:r>
              <a:rPr kumimoji="0" lang="ko-KR" altLang="en-US" sz="1200" dirty="0" err="1">
                <a:latin typeface="맑은 고딕" pitchFamily="50" charset="-127"/>
                <a:ea typeface="맑은 고딕" pitchFamily="50" charset="-127"/>
              </a:rPr>
              <a:t>억원</a:t>
            </a:r>
            <a:r>
              <a:rPr kumimoji="0" lang="en-US" altLang="ko-KR" sz="12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200" dirty="0">
                <a:latin typeface="맑은 고딕" pitchFamily="50" charset="-127"/>
                <a:ea typeface="맑은 고딕" pitchFamily="50" charset="-127"/>
              </a:rPr>
              <a:t>영업이익률 </a:t>
            </a:r>
            <a:r>
              <a:rPr kumimoji="0" lang="en-US" altLang="ko-KR" sz="1200" b="1">
                <a:solidFill>
                  <a:srgbClr val="182BB8"/>
                </a:solidFill>
                <a:latin typeface="맑은 고딕" pitchFamily="50" charset="-127"/>
                <a:ea typeface="맑은 고딕" pitchFamily="50" charset="-127"/>
              </a:rPr>
              <a:t>5</a:t>
            </a:r>
            <a:r>
              <a:rPr kumimoji="0" lang="en-US" altLang="ko-KR" sz="1200">
                <a:latin typeface="맑은 고딕" pitchFamily="50" charset="-127"/>
                <a:ea typeface="맑은 고딕" pitchFamily="50" charset="-127"/>
              </a:rPr>
              <a:t>% </a:t>
            </a:r>
            <a:r>
              <a:rPr kumimoji="0" lang="ko-KR" altLang="en-US" sz="1200" dirty="0">
                <a:latin typeface="맑은 고딕" pitchFamily="50" charset="-127"/>
                <a:ea typeface="맑은 고딕" pitchFamily="50" charset="-127"/>
              </a:rPr>
              <a:t>달성</a:t>
            </a:r>
          </a:p>
        </p:txBody>
      </p:sp>
      <p:sp>
        <p:nvSpPr>
          <p:cNvPr id="39" name="Google Shape;701;p42">
            <a:extLst>
              <a:ext uri="{FF2B5EF4-FFF2-40B4-BE49-F238E27FC236}">
                <a16:creationId xmlns:a16="http://schemas.microsoft.com/office/drawing/2014/main" id="{2CBE1802-EB78-C6ED-24AD-30BD2342EAB1}"/>
              </a:ext>
            </a:extLst>
          </p:cNvPr>
          <p:cNvSpPr/>
          <p:nvPr/>
        </p:nvSpPr>
        <p:spPr>
          <a:xfrm>
            <a:off x="9566320" y="3782138"/>
            <a:ext cx="425149" cy="424711"/>
          </a:xfrm>
          <a:custGeom>
            <a:avLst/>
            <a:gdLst/>
            <a:ahLst/>
            <a:cxnLst/>
            <a:rect l="l" t="t" r="r" b="b"/>
            <a:pathLst>
              <a:path w="11264" h="11253" extrusionOk="0">
                <a:moveTo>
                  <a:pt x="9847" y="548"/>
                </a:moveTo>
                <a:lnTo>
                  <a:pt x="9847" y="1203"/>
                </a:lnTo>
                <a:cubicBezTo>
                  <a:pt x="9847" y="1299"/>
                  <a:pt x="9930" y="1370"/>
                  <a:pt x="10014" y="1370"/>
                </a:cubicBezTo>
                <a:lnTo>
                  <a:pt x="10669" y="1370"/>
                </a:lnTo>
                <a:lnTo>
                  <a:pt x="9252" y="2811"/>
                </a:lnTo>
                <a:lnTo>
                  <a:pt x="8656" y="2811"/>
                </a:lnTo>
                <a:lnTo>
                  <a:pt x="9609" y="1858"/>
                </a:lnTo>
                <a:cubicBezTo>
                  <a:pt x="9668" y="1799"/>
                  <a:pt x="9668" y="1703"/>
                  <a:pt x="9609" y="1620"/>
                </a:cubicBezTo>
                <a:cubicBezTo>
                  <a:pt x="9579" y="1590"/>
                  <a:pt x="9537" y="1575"/>
                  <a:pt x="9494" y="1575"/>
                </a:cubicBezTo>
                <a:cubicBezTo>
                  <a:pt x="9451" y="1575"/>
                  <a:pt x="9406" y="1590"/>
                  <a:pt x="9371" y="1620"/>
                </a:cubicBezTo>
                <a:lnTo>
                  <a:pt x="8418" y="2572"/>
                </a:lnTo>
                <a:lnTo>
                  <a:pt x="8418" y="1977"/>
                </a:lnTo>
                <a:lnTo>
                  <a:pt x="9847" y="548"/>
                </a:lnTo>
                <a:close/>
                <a:moveTo>
                  <a:pt x="4549" y="2442"/>
                </a:moveTo>
                <a:cubicBezTo>
                  <a:pt x="5668" y="2442"/>
                  <a:pt x="6680" y="2870"/>
                  <a:pt x="7430" y="3573"/>
                </a:cubicBezTo>
                <a:lnTo>
                  <a:pt x="4430" y="6561"/>
                </a:lnTo>
                <a:cubicBezTo>
                  <a:pt x="4370" y="6621"/>
                  <a:pt x="4370" y="6728"/>
                  <a:pt x="4430" y="6799"/>
                </a:cubicBezTo>
                <a:cubicBezTo>
                  <a:pt x="4465" y="6835"/>
                  <a:pt x="4513" y="6847"/>
                  <a:pt x="4549" y="6847"/>
                </a:cubicBezTo>
                <a:cubicBezTo>
                  <a:pt x="4596" y="6847"/>
                  <a:pt x="4644" y="6835"/>
                  <a:pt x="4668" y="6799"/>
                </a:cubicBezTo>
                <a:lnTo>
                  <a:pt x="5418" y="6061"/>
                </a:lnTo>
                <a:cubicBezTo>
                  <a:pt x="5549" y="6240"/>
                  <a:pt x="5620" y="6466"/>
                  <a:pt x="5620" y="6680"/>
                </a:cubicBezTo>
                <a:cubicBezTo>
                  <a:pt x="5620" y="7275"/>
                  <a:pt x="5144" y="7752"/>
                  <a:pt x="4549" y="7752"/>
                </a:cubicBezTo>
                <a:cubicBezTo>
                  <a:pt x="3953" y="7752"/>
                  <a:pt x="3477" y="7275"/>
                  <a:pt x="3477" y="6680"/>
                </a:cubicBezTo>
                <a:cubicBezTo>
                  <a:pt x="3477" y="6085"/>
                  <a:pt x="3953" y="5609"/>
                  <a:pt x="4549" y="5609"/>
                </a:cubicBezTo>
                <a:cubicBezTo>
                  <a:pt x="4608" y="5609"/>
                  <a:pt x="4680" y="5609"/>
                  <a:pt x="4739" y="5632"/>
                </a:cubicBezTo>
                <a:cubicBezTo>
                  <a:pt x="4747" y="5633"/>
                  <a:pt x="4755" y="5634"/>
                  <a:pt x="4763" y="5634"/>
                </a:cubicBezTo>
                <a:cubicBezTo>
                  <a:pt x="4848" y="5634"/>
                  <a:pt x="4920" y="5577"/>
                  <a:pt x="4942" y="5490"/>
                </a:cubicBezTo>
                <a:cubicBezTo>
                  <a:pt x="4954" y="5406"/>
                  <a:pt x="4894" y="5311"/>
                  <a:pt x="4799" y="5299"/>
                </a:cubicBezTo>
                <a:cubicBezTo>
                  <a:pt x="4715" y="5287"/>
                  <a:pt x="4620" y="5275"/>
                  <a:pt x="4549" y="5275"/>
                </a:cubicBezTo>
                <a:cubicBezTo>
                  <a:pt x="3775" y="5275"/>
                  <a:pt x="3156" y="5894"/>
                  <a:pt x="3156" y="6668"/>
                </a:cubicBezTo>
                <a:cubicBezTo>
                  <a:pt x="3156" y="7442"/>
                  <a:pt x="3775" y="8073"/>
                  <a:pt x="4549" y="8073"/>
                </a:cubicBezTo>
                <a:cubicBezTo>
                  <a:pt x="5323" y="8073"/>
                  <a:pt x="5954" y="7442"/>
                  <a:pt x="5954" y="6668"/>
                </a:cubicBezTo>
                <a:cubicBezTo>
                  <a:pt x="5954" y="6359"/>
                  <a:pt x="5847" y="6049"/>
                  <a:pt x="5656" y="5811"/>
                </a:cubicBezTo>
                <a:lnTo>
                  <a:pt x="6168" y="5287"/>
                </a:lnTo>
                <a:cubicBezTo>
                  <a:pt x="6501" y="5668"/>
                  <a:pt x="6680" y="6168"/>
                  <a:pt x="6680" y="6668"/>
                </a:cubicBezTo>
                <a:cubicBezTo>
                  <a:pt x="6680" y="7847"/>
                  <a:pt x="5727" y="8799"/>
                  <a:pt x="4549" y="8799"/>
                </a:cubicBezTo>
                <a:cubicBezTo>
                  <a:pt x="3370" y="8799"/>
                  <a:pt x="2418" y="7847"/>
                  <a:pt x="2418" y="6668"/>
                </a:cubicBezTo>
                <a:cubicBezTo>
                  <a:pt x="2418" y="5490"/>
                  <a:pt x="3370" y="4537"/>
                  <a:pt x="4549" y="4537"/>
                </a:cubicBezTo>
                <a:cubicBezTo>
                  <a:pt x="4906" y="4537"/>
                  <a:pt x="5251" y="4632"/>
                  <a:pt x="5561" y="4799"/>
                </a:cubicBezTo>
                <a:cubicBezTo>
                  <a:pt x="5583" y="4810"/>
                  <a:pt x="5608" y="4815"/>
                  <a:pt x="5635" y="4815"/>
                </a:cubicBezTo>
                <a:cubicBezTo>
                  <a:pt x="5693" y="4815"/>
                  <a:pt x="5754" y="4789"/>
                  <a:pt x="5787" y="4739"/>
                </a:cubicBezTo>
                <a:cubicBezTo>
                  <a:pt x="5835" y="4656"/>
                  <a:pt x="5799" y="4561"/>
                  <a:pt x="5727" y="4513"/>
                </a:cubicBezTo>
                <a:cubicBezTo>
                  <a:pt x="5370" y="4323"/>
                  <a:pt x="4965" y="4216"/>
                  <a:pt x="4561" y="4216"/>
                </a:cubicBezTo>
                <a:cubicBezTo>
                  <a:pt x="3215" y="4216"/>
                  <a:pt x="2108" y="5311"/>
                  <a:pt x="2108" y="6668"/>
                </a:cubicBezTo>
                <a:cubicBezTo>
                  <a:pt x="2108" y="8026"/>
                  <a:pt x="3215" y="9121"/>
                  <a:pt x="4561" y="9121"/>
                </a:cubicBezTo>
                <a:cubicBezTo>
                  <a:pt x="5918" y="9121"/>
                  <a:pt x="7025" y="8026"/>
                  <a:pt x="7025" y="6668"/>
                </a:cubicBezTo>
                <a:cubicBezTo>
                  <a:pt x="7025" y="6073"/>
                  <a:pt x="6811" y="5490"/>
                  <a:pt x="6406" y="5049"/>
                </a:cubicBezTo>
                <a:lnTo>
                  <a:pt x="6930" y="4525"/>
                </a:lnTo>
                <a:cubicBezTo>
                  <a:pt x="7466" y="5109"/>
                  <a:pt x="7752" y="5871"/>
                  <a:pt x="7752" y="6656"/>
                </a:cubicBezTo>
                <a:cubicBezTo>
                  <a:pt x="7752" y="8407"/>
                  <a:pt x="6323" y="9835"/>
                  <a:pt x="4561" y="9835"/>
                </a:cubicBezTo>
                <a:cubicBezTo>
                  <a:pt x="2810" y="9835"/>
                  <a:pt x="1382" y="8407"/>
                  <a:pt x="1382" y="6656"/>
                </a:cubicBezTo>
                <a:cubicBezTo>
                  <a:pt x="1382" y="4894"/>
                  <a:pt x="2810" y="3465"/>
                  <a:pt x="4561" y="3465"/>
                </a:cubicBezTo>
                <a:cubicBezTo>
                  <a:pt x="5180" y="3465"/>
                  <a:pt x="5775" y="3644"/>
                  <a:pt x="6275" y="3977"/>
                </a:cubicBezTo>
                <a:cubicBezTo>
                  <a:pt x="6300" y="3994"/>
                  <a:pt x="6330" y="4002"/>
                  <a:pt x="6360" y="4002"/>
                </a:cubicBezTo>
                <a:cubicBezTo>
                  <a:pt x="6415" y="4002"/>
                  <a:pt x="6471" y="3976"/>
                  <a:pt x="6501" y="3930"/>
                </a:cubicBezTo>
                <a:cubicBezTo>
                  <a:pt x="6549" y="3858"/>
                  <a:pt x="6525" y="3751"/>
                  <a:pt x="6454" y="3704"/>
                </a:cubicBezTo>
                <a:cubicBezTo>
                  <a:pt x="5894" y="3346"/>
                  <a:pt x="5239" y="3156"/>
                  <a:pt x="4561" y="3156"/>
                </a:cubicBezTo>
                <a:cubicBezTo>
                  <a:pt x="2632" y="3156"/>
                  <a:pt x="1048" y="4739"/>
                  <a:pt x="1048" y="6668"/>
                </a:cubicBezTo>
                <a:cubicBezTo>
                  <a:pt x="1048" y="8609"/>
                  <a:pt x="2632" y="10181"/>
                  <a:pt x="4561" y="10181"/>
                </a:cubicBezTo>
                <a:cubicBezTo>
                  <a:pt x="6501" y="10181"/>
                  <a:pt x="8073" y="8609"/>
                  <a:pt x="8073" y="6668"/>
                </a:cubicBezTo>
                <a:cubicBezTo>
                  <a:pt x="8073" y="5787"/>
                  <a:pt x="7752" y="4954"/>
                  <a:pt x="7156" y="4299"/>
                </a:cubicBezTo>
                <a:lnTo>
                  <a:pt x="7680" y="3787"/>
                </a:lnTo>
                <a:cubicBezTo>
                  <a:pt x="8383" y="4561"/>
                  <a:pt x="8799" y="5573"/>
                  <a:pt x="8799" y="6680"/>
                </a:cubicBezTo>
                <a:cubicBezTo>
                  <a:pt x="8799" y="9026"/>
                  <a:pt x="6894" y="10931"/>
                  <a:pt x="4549" y="10931"/>
                </a:cubicBezTo>
                <a:cubicBezTo>
                  <a:pt x="2215" y="10931"/>
                  <a:pt x="310" y="9026"/>
                  <a:pt x="310" y="6680"/>
                </a:cubicBezTo>
                <a:cubicBezTo>
                  <a:pt x="310" y="4347"/>
                  <a:pt x="2215" y="2442"/>
                  <a:pt x="4549" y="2442"/>
                </a:cubicBezTo>
                <a:close/>
                <a:moveTo>
                  <a:pt x="10023" y="1"/>
                </a:moveTo>
                <a:cubicBezTo>
                  <a:pt x="9981" y="1"/>
                  <a:pt x="9938" y="17"/>
                  <a:pt x="9907" y="48"/>
                </a:cubicBezTo>
                <a:lnTo>
                  <a:pt x="8156" y="1799"/>
                </a:lnTo>
                <a:cubicBezTo>
                  <a:pt x="8121" y="1834"/>
                  <a:pt x="8109" y="1882"/>
                  <a:pt x="8109" y="1918"/>
                </a:cubicBezTo>
                <a:lnTo>
                  <a:pt x="8109" y="2906"/>
                </a:lnTo>
                <a:lnTo>
                  <a:pt x="7680" y="3334"/>
                </a:lnTo>
                <a:cubicBezTo>
                  <a:pt x="6859" y="2572"/>
                  <a:pt x="5775" y="2120"/>
                  <a:pt x="4573" y="2120"/>
                </a:cubicBezTo>
                <a:cubicBezTo>
                  <a:pt x="2048" y="2120"/>
                  <a:pt x="1" y="4168"/>
                  <a:pt x="1" y="6680"/>
                </a:cubicBezTo>
                <a:cubicBezTo>
                  <a:pt x="1" y="9204"/>
                  <a:pt x="2048" y="11252"/>
                  <a:pt x="4573" y="11252"/>
                </a:cubicBezTo>
                <a:cubicBezTo>
                  <a:pt x="7085" y="11252"/>
                  <a:pt x="9133" y="9204"/>
                  <a:pt x="9133" y="6680"/>
                </a:cubicBezTo>
                <a:cubicBezTo>
                  <a:pt x="9133" y="5478"/>
                  <a:pt x="8680" y="4394"/>
                  <a:pt x="7918" y="3573"/>
                </a:cubicBezTo>
                <a:lnTo>
                  <a:pt x="8347" y="3144"/>
                </a:lnTo>
                <a:lnTo>
                  <a:pt x="9335" y="3144"/>
                </a:lnTo>
                <a:cubicBezTo>
                  <a:pt x="9371" y="3144"/>
                  <a:pt x="9418" y="3132"/>
                  <a:pt x="9454" y="3096"/>
                </a:cubicBezTo>
                <a:lnTo>
                  <a:pt x="11204" y="1346"/>
                </a:lnTo>
                <a:cubicBezTo>
                  <a:pt x="11252" y="1287"/>
                  <a:pt x="11264" y="1227"/>
                  <a:pt x="11240" y="1168"/>
                </a:cubicBezTo>
                <a:cubicBezTo>
                  <a:pt x="11204" y="1108"/>
                  <a:pt x="11145" y="1060"/>
                  <a:pt x="11085" y="1060"/>
                </a:cubicBezTo>
                <a:lnTo>
                  <a:pt x="10192" y="1060"/>
                </a:lnTo>
                <a:lnTo>
                  <a:pt x="10192" y="167"/>
                </a:lnTo>
                <a:cubicBezTo>
                  <a:pt x="10192" y="108"/>
                  <a:pt x="10145" y="36"/>
                  <a:pt x="10085" y="13"/>
                </a:cubicBezTo>
                <a:cubicBezTo>
                  <a:pt x="10065" y="5"/>
                  <a:pt x="10044" y="1"/>
                  <a:pt x="10023" y="1"/>
                </a:cubicBezTo>
                <a:close/>
              </a:path>
            </a:pathLst>
          </a:custGeom>
          <a:solidFill>
            <a:srgbClr val="000A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710;p42">
            <a:extLst>
              <a:ext uri="{FF2B5EF4-FFF2-40B4-BE49-F238E27FC236}">
                <a16:creationId xmlns:a16="http://schemas.microsoft.com/office/drawing/2014/main" id="{2FDCEF46-2F70-A2D7-7A7F-1A54776B0AD5}"/>
              </a:ext>
            </a:extLst>
          </p:cNvPr>
          <p:cNvSpPr/>
          <p:nvPr/>
        </p:nvSpPr>
        <p:spPr>
          <a:xfrm>
            <a:off x="5675818" y="3782139"/>
            <a:ext cx="419641" cy="419602"/>
          </a:xfrm>
          <a:custGeom>
            <a:avLst/>
            <a:gdLst/>
            <a:ahLst/>
            <a:cxnLst/>
            <a:rect l="l" t="t" r="r" b="b"/>
            <a:pathLst>
              <a:path w="10812" h="10811" extrusionOk="0">
                <a:moveTo>
                  <a:pt x="2769" y="2858"/>
                </a:moveTo>
                <a:cubicBezTo>
                  <a:pt x="2830" y="2858"/>
                  <a:pt x="2892" y="2866"/>
                  <a:pt x="2954" y="2881"/>
                </a:cubicBezTo>
                <a:cubicBezTo>
                  <a:pt x="3251" y="2941"/>
                  <a:pt x="3489" y="3191"/>
                  <a:pt x="3549" y="3489"/>
                </a:cubicBezTo>
                <a:cubicBezTo>
                  <a:pt x="3608" y="3774"/>
                  <a:pt x="3501" y="4036"/>
                  <a:pt x="3275" y="4227"/>
                </a:cubicBezTo>
                <a:cubicBezTo>
                  <a:pt x="3132" y="4346"/>
                  <a:pt x="3037" y="4548"/>
                  <a:pt x="3037" y="4739"/>
                </a:cubicBezTo>
                <a:lnTo>
                  <a:pt x="3037" y="5084"/>
                </a:lnTo>
                <a:cubicBezTo>
                  <a:pt x="3037" y="5346"/>
                  <a:pt x="3263" y="5572"/>
                  <a:pt x="3525" y="5572"/>
                </a:cubicBezTo>
                <a:lnTo>
                  <a:pt x="5228" y="5572"/>
                </a:lnTo>
                <a:lnTo>
                  <a:pt x="5228" y="7263"/>
                </a:lnTo>
                <a:cubicBezTo>
                  <a:pt x="5228" y="7370"/>
                  <a:pt x="5156" y="7441"/>
                  <a:pt x="5049" y="7441"/>
                </a:cubicBezTo>
                <a:lnTo>
                  <a:pt x="4704" y="7441"/>
                </a:lnTo>
                <a:cubicBezTo>
                  <a:pt x="4597" y="7441"/>
                  <a:pt x="4513" y="7406"/>
                  <a:pt x="4442" y="7322"/>
                </a:cubicBezTo>
                <a:cubicBezTo>
                  <a:pt x="4225" y="7076"/>
                  <a:pt x="3925" y="6935"/>
                  <a:pt x="3599" y="6935"/>
                </a:cubicBezTo>
                <a:cubicBezTo>
                  <a:pt x="3532" y="6935"/>
                  <a:pt x="3463" y="6941"/>
                  <a:pt x="3394" y="6953"/>
                </a:cubicBezTo>
                <a:cubicBezTo>
                  <a:pt x="2965" y="7025"/>
                  <a:pt x="2620" y="7370"/>
                  <a:pt x="2537" y="7787"/>
                </a:cubicBezTo>
                <a:cubicBezTo>
                  <a:pt x="2453" y="8120"/>
                  <a:pt x="2549" y="8454"/>
                  <a:pt x="2751" y="8715"/>
                </a:cubicBezTo>
                <a:cubicBezTo>
                  <a:pt x="2965" y="8965"/>
                  <a:pt x="3275" y="9108"/>
                  <a:pt x="3608" y="9108"/>
                </a:cubicBezTo>
                <a:cubicBezTo>
                  <a:pt x="3930" y="9108"/>
                  <a:pt x="4227" y="8965"/>
                  <a:pt x="4442" y="8715"/>
                </a:cubicBezTo>
                <a:cubicBezTo>
                  <a:pt x="4501" y="8632"/>
                  <a:pt x="4585" y="8608"/>
                  <a:pt x="4692" y="8608"/>
                </a:cubicBezTo>
                <a:lnTo>
                  <a:pt x="5037" y="8608"/>
                </a:lnTo>
                <a:cubicBezTo>
                  <a:pt x="5132" y="8608"/>
                  <a:pt x="5216" y="8680"/>
                  <a:pt x="5216" y="8787"/>
                </a:cubicBezTo>
                <a:lnTo>
                  <a:pt x="5216" y="10501"/>
                </a:lnTo>
                <a:lnTo>
                  <a:pt x="846" y="10501"/>
                </a:lnTo>
                <a:cubicBezTo>
                  <a:pt x="572" y="10501"/>
                  <a:pt x="334" y="10263"/>
                  <a:pt x="334" y="9977"/>
                </a:cubicBezTo>
                <a:lnTo>
                  <a:pt x="334" y="5572"/>
                </a:lnTo>
                <a:lnTo>
                  <a:pt x="2025" y="5572"/>
                </a:lnTo>
                <a:cubicBezTo>
                  <a:pt x="2299" y="5572"/>
                  <a:pt x="2513" y="5346"/>
                  <a:pt x="2513" y="5084"/>
                </a:cubicBezTo>
                <a:lnTo>
                  <a:pt x="2513" y="4727"/>
                </a:lnTo>
                <a:cubicBezTo>
                  <a:pt x="2513" y="4513"/>
                  <a:pt x="2430" y="4334"/>
                  <a:pt x="2299" y="4215"/>
                </a:cubicBezTo>
                <a:cubicBezTo>
                  <a:pt x="2120" y="4072"/>
                  <a:pt x="2013" y="3858"/>
                  <a:pt x="2013" y="3620"/>
                </a:cubicBezTo>
                <a:cubicBezTo>
                  <a:pt x="2013" y="3381"/>
                  <a:pt x="2120" y="3179"/>
                  <a:pt x="2299" y="3024"/>
                </a:cubicBezTo>
                <a:cubicBezTo>
                  <a:pt x="2431" y="2919"/>
                  <a:pt x="2596" y="2858"/>
                  <a:pt x="2769" y="2858"/>
                </a:cubicBezTo>
                <a:close/>
                <a:moveTo>
                  <a:pt x="10014" y="298"/>
                </a:moveTo>
                <a:cubicBezTo>
                  <a:pt x="10300" y="298"/>
                  <a:pt x="10538" y="536"/>
                  <a:pt x="10538" y="822"/>
                </a:cubicBezTo>
                <a:lnTo>
                  <a:pt x="10538" y="5239"/>
                </a:lnTo>
                <a:lnTo>
                  <a:pt x="10312" y="5239"/>
                </a:lnTo>
                <a:cubicBezTo>
                  <a:pt x="10228" y="5239"/>
                  <a:pt x="10157" y="5322"/>
                  <a:pt x="10157" y="5406"/>
                </a:cubicBezTo>
                <a:cubicBezTo>
                  <a:pt x="10157" y="5501"/>
                  <a:pt x="10228" y="5572"/>
                  <a:pt x="10312" y="5572"/>
                </a:cubicBezTo>
                <a:lnTo>
                  <a:pt x="10490" y="5572"/>
                </a:lnTo>
                <a:lnTo>
                  <a:pt x="10490" y="9977"/>
                </a:lnTo>
                <a:cubicBezTo>
                  <a:pt x="10490" y="10263"/>
                  <a:pt x="10252" y="10501"/>
                  <a:pt x="9978" y="10501"/>
                </a:cubicBezTo>
                <a:lnTo>
                  <a:pt x="5573" y="10501"/>
                </a:lnTo>
                <a:lnTo>
                  <a:pt x="5573" y="8799"/>
                </a:lnTo>
                <a:cubicBezTo>
                  <a:pt x="5573" y="8537"/>
                  <a:pt x="5347" y="8311"/>
                  <a:pt x="5073" y="8311"/>
                </a:cubicBezTo>
                <a:lnTo>
                  <a:pt x="4739" y="8311"/>
                </a:lnTo>
                <a:cubicBezTo>
                  <a:pt x="4525" y="8311"/>
                  <a:pt x="4347" y="8394"/>
                  <a:pt x="4227" y="8537"/>
                </a:cubicBezTo>
                <a:cubicBezTo>
                  <a:pt x="4085" y="8715"/>
                  <a:pt x="3870" y="8811"/>
                  <a:pt x="3632" y="8811"/>
                </a:cubicBezTo>
                <a:cubicBezTo>
                  <a:pt x="3394" y="8811"/>
                  <a:pt x="3192" y="8715"/>
                  <a:pt x="3037" y="8537"/>
                </a:cubicBezTo>
                <a:cubicBezTo>
                  <a:pt x="2894" y="8358"/>
                  <a:pt x="2834" y="8120"/>
                  <a:pt x="2894" y="7882"/>
                </a:cubicBezTo>
                <a:cubicBezTo>
                  <a:pt x="2954" y="7584"/>
                  <a:pt x="3204" y="7346"/>
                  <a:pt x="3501" y="7287"/>
                </a:cubicBezTo>
                <a:cubicBezTo>
                  <a:pt x="3557" y="7275"/>
                  <a:pt x="3612" y="7269"/>
                  <a:pt x="3665" y="7269"/>
                </a:cubicBezTo>
                <a:cubicBezTo>
                  <a:pt x="3887" y="7269"/>
                  <a:pt x="4086" y="7367"/>
                  <a:pt x="4239" y="7549"/>
                </a:cubicBezTo>
                <a:cubicBezTo>
                  <a:pt x="4358" y="7703"/>
                  <a:pt x="4561" y="7787"/>
                  <a:pt x="4751" y="7787"/>
                </a:cubicBezTo>
                <a:lnTo>
                  <a:pt x="5097" y="7787"/>
                </a:lnTo>
                <a:cubicBezTo>
                  <a:pt x="5359" y="7787"/>
                  <a:pt x="5585" y="7561"/>
                  <a:pt x="5585" y="7299"/>
                </a:cubicBezTo>
                <a:lnTo>
                  <a:pt x="5585" y="5596"/>
                </a:lnTo>
                <a:lnTo>
                  <a:pt x="7275" y="5596"/>
                </a:lnTo>
                <a:cubicBezTo>
                  <a:pt x="7383" y="5596"/>
                  <a:pt x="7454" y="5679"/>
                  <a:pt x="7454" y="5775"/>
                </a:cubicBezTo>
                <a:lnTo>
                  <a:pt x="7454" y="6120"/>
                </a:lnTo>
                <a:cubicBezTo>
                  <a:pt x="7454" y="6227"/>
                  <a:pt x="7418" y="6310"/>
                  <a:pt x="7335" y="6394"/>
                </a:cubicBezTo>
                <a:cubicBezTo>
                  <a:pt x="7037" y="6644"/>
                  <a:pt x="6894" y="7025"/>
                  <a:pt x="6966" y="7430"/>
                </a:cubicBezTo>
                <a:cubicBezTo>
                  <a:pt x="7037" y="7858"/>
                  <a:pt x="7383" y="8203"/>
                  <a:pt x="7799" y="8299"/>
                </a:cubicBezTo>
                <a:cubicBezTo>
                  <a:pt x="7871" y="8311"/>
                  <a:pt x="7954" y="8323"/>
                  <a:pt x="8037" y="8323"/>
                </a:cubicBezTo>
                <a:cubicBezTo>
                  <a:pt x="8288" y="8323"/>
                  <a:pt x="8526" y="8239"/>
                  <a:pt x="8728" y="8084"/>
                </a:cubicBezTo>
                <a:cubicBezTo>
                  <a:pt x="8978" y="7882"/>
                  <a:pt x="9121" y="7561"/>
                  <a:pt x="9121" y="7239"/>
                </a:cubicBezTo>
                <a:cubicBezTo>
                  <a:pt x="9121" y="6906"/>
                  <a:pt x="8978" y="6608"/>
                  <a:pt x="8728" y="6406"/>
                </a:cubicBezTo>
                <a:cubicBezTo>
                  <a:pt x="8645" y="6346"/>
                  <a:pt x="8621" y="6251"/>
                  <a:pt x="8621" y="6132"/>
                </a:cubicBezTo>
                <a:lnTo>
                  <a:pt x="8621" y="5798"/>
                </a:lnTo>
                <a:cubicBezTo>
                  <a:pt x="8621" y="5691"/>
                  <a:pt x="8692" y="5620"/>
                  <a:pt x="8799" y="5620"/>
                </a:cubicBezTo>
                <a:lnTo>
                  <a:pt x="9645" y="5620"/>
                </a:lnTo>
                <a:cubicBezTo>
                  <a:pt x="9740" y="5620"/>
                  <a:pt x="9812" y="5536"/>
                  <a:pt x="9812" y="5453"/>
                </a:cubicBezTo>
                <a:cubicBezTo>
                  <a:pt x="9812" y="5358"/>
                  <a:pt x="9740" y="5286"/>
                  <a:pt x="9645" y="5286"/>
                </a:cubicBezTo>
                <a:lnTo>
                  <a:pt x="8799" y="5286"/>
                </a:lnTo>
                <a:cubicBezTo>
                  <a:pt x="8526" y="5286"/>
                  <a:pt x="8311" y="5513"/>
                  <a:pt x="8311" y="5775"/>
                </a:cubicBezTo>
                <a:lnTo>
                  <a:pt x="8311" y="6120"/>
                </a:lnTo>
                <a:cubicBezTo>
                  <a:pt x="8311" y="6334"/>
                  <a:pt x="8395" y="6513"/>
                  <a:pt x="8526" y="6632"/>
                </a:cubicBezTo>
                <a:cubicBezTo>
                  <a:pt x="8704" y="6775"/>
                  <a:pt x="8811" y="6989"/>
                  <a:pt x="8811" y="7227"/>
                </a:cubicBezTo>
                <a:cubicBezTo>
                  <a:pt x="8811" y="7465"/>
                  <a:pt x="8704" y="7668"/>
                  <a:pt x="8526" y="7822"/>
                </a:cubicBezTo>
                <a:cubicBezTo>
                  <a:pt x="8394" y="7928"/>
                  <a:pt x="8229" y="7988"/>
                  <a:pt x="8056" y="7988"/>
                </a:cubicBezTo>
                <a:cubicBezTo>
                  <a:pt x="7995" y="7988"/>
                  <a:pt x="7933" y="7981"/>
                  <a:pt x="7871" y="7965"/>
                </a:cubicBezTo>
                <a:cubicBezTo>
                  <a:pt x="7573" y="7906"/>
                  <a:pt x="7335" y="7656"/>
                  <a:pt x="7275" y="7358"/>
                </a:cubicBezTo>
                <a:cubicBezTo>
                  <a:pt x="7216" y="7072"/>
                  <a:pt x="7323" y="6810"/>
                  <a:pt x="7549" y="6608"/>
                </a:cubicBezTo>
                <a:cubicBezTo>
                  <a:pt x="7692" y="6489"/>
                  <a:pt x="7787" y="6298"/>
                  <a:pt x="7787" y="6108"/>
                </a:cubicBezTo>
                <a:lnTo>
                  <a:pt x="7787" y="5763"/>
                </a:lnTo>
                <a:cubicBezTo>
                  <a:pt x="7787" y="5501"/>
                  <a:pt x="7561" y="5275"/>
                  <a:pt x="7287" y="5275"/>
                </a:cubicBezTo>
                <a:lnTo>
                  <a:pt x="5597" y="5275"/>
                </a:lnTo>
                <a:lnTo>
                  <a:pt x="5597" y="3572"/>
                </a:lnTo>
                <a:cubicBezTo>
                  <a:pt x="5597" y="3477"/>
                  <a:pt x="5668" y="3393"/>
                  <a:pt x="5775" y="3393"/>
                </a:cubicBezTo>
                <a:lnTo>
                  <a:pt x="6121" y="3393"/>
                </a:lnTo>
                <a:cubicBezTo>
                  <a:pt x="6216" y="3393"/>
                  <a:pt x="6311" y="3441"/>
                  <a:pt x="6383" y="3512"/>
                </a:cubicBezTo>
                <a:cubicBezTo>
                  <a:pt x="6592" y="3762"/>
                  <a:pt x="6901" y="3911"/>
                  <a:pt x="7234" y="3911"/>
                </a:cubicBezTo>
                <a:cubicBezTo>
                  <a:pt x="7299" y="3911"/>
                  <a:pt x="7364" y="3905"/>
                  <a:pt x="7430" y="3893"/>
                </a:cubicBezTo>
                <a:cubicBezTo>
                  <a:pt x="7859" y="3810"/>
                  <a:pt x="8204" y="3477"/>
                  <a:pt x="8288" y="3060"/>
                </a:cubicBezTo>
                <a:cubicBezTo>
                  <a:pt x="8359" y="2727"/>
                  <a:pt x="8276" y="2381"/>
                  <a:pt x="8061" y="2131"/>
                </a:cubicBezTo>
                <a:cubicBezTo>
                  <a:pt x="7859" y="1881"/>
                  <a:pt x="7549" y="1726"/>
                  <a:pt x="7216" y="1726"/>
                </a:cubicBezTo>
                <a:cubicBezTo>
                  <a:pt x="6894" y="1726"/>
                  <a:pt x="6597" y="1881"/>
                  <a:pt x="6383" y="2131"/>
                </a:cubicBezTo>
                <a:cubicBezTo>
                  <a:pt x="6323" y="2203"/>
                  <a:pt x="6240" y="2238"/>
                  <a:pt x="6132" y="2238"/>
                </a:cubicBezTo>
                <a:lnTo>
                  <a:pt x="5787" y="2238"/>
                </a:lnTo>
                <a:cubicBezTo>
                  <a:pt x="5680" y="2238"/>
                  <a:pt x="5609" y="2167"/>
                  <a:pt x="5609" y="2060"/>
                </a:cubicBezTo>
                <a:lnTo>
                  <a:pt x="5609" y="1215"/>
                </a:lnTo>
                <a:cubicBezTo>
                  <a:pt x="5609" y="1119"/>
                  <a:pt x="5537" y="1048"/>
                  <a:pt x="5442" y="1048"/>
                </a:cubicBezTo>
                <a:cubicBezTo>
                  <a:pt x="5359" y="1048"/>
                  <a:pt x="5287" y="1119"/>
                  <a:pt x="5287" y="1215"/>
                </a:cubicBezTo>
                <a:lnTo>
                  <a:pt x="5287" y="2060"/>
                </a:lnTo>
                <a:cubicBezTo>
                  <a:pt x="5287" y="2322"/>
                  <a:pt x="5501" y="2548"/>
                  <a:pt x="5775" y="2548"/>
                </a:cubicBezTo>
                <a:lnTo>
                  <a:pt x="6121" y="2548"/>
                </a:lnTo>
                <a:cubicBezTo>
                  <a:pt x="6323" y="2548"/>
                  <a:pt x="6502" y="2465"/>
                  <a:pt x="6621" y="2322"/>
                </a:cubicBezTo>
                <a:cubicBezTo>
                  <a:pt x="6775" y="2143"/>
                  <a:pt x="6978" y="2048"/>
                  <a:pt x="7216" y="2048"/>
                </a:cubicBezTo>
                <a:cubicBezTo>
                  <a:pt x="7454" y="2048"/>
                  <a:pt x="7668" y="2143"/>
                  <a:pt x="7811" y="2322"/>
                </a:cubicBezTo>
                <a:cubicBezTo>
                  <a:pt x="7966" y="2500"/>
                  <a:pt x="8026" y="2739"/>
                  <a:pt x="7966" y="2977"/>
                </a:cubicBezTo>
                <a:cubicBezTo>
                  <a:pt x="7907" y="3274"/>
                  <a:pt x="7656" y="3512"/>
                  <a:pt x="7359" y="3572"/>
                </a:cubicBezTo>
                <a:cubicBezTo>
                  <a:pt x="7303" y="3584"/>
                  <a:pt x="7248" y="3589"/>
                  <a:pt x="7193" y="3589"/>
                </a:cubicBezTo>
                <a:cubicBezTo>
                  <a:pt x="6969" y="3589"/>
                  <a:pt x="6762" y="3492"/>
                  <a:pt x="6609" y="3310"/>
                </a:cubicBezTo>
                <a:cubicBezTo>
                  <a:pt x="6490" y="3155"/>
                  <a:pt x="6299" y="3072"/>
                  <a:pt x="6097" y="3072"/>
                </a:cubicBezTo>
                <a:lnTo>
                  <a:pt x="5763" y="3072"/>
                </a:lnTo>
                <a:cubicBezTo>
                  <a:pt x="5490" y="3072"/>
                  <a:pt x="5275" y="3298"/>
                  <a:pt x="5275" y="3560"/>
                </a:cubicBezTo>
                <a:lnTo>
                  <a:pt x="5275" y="5263"/>
                </a:lnTo>
                <a:lnTo>
                  <a:pt x="3573" y="5263"/>
                </a:lnTo>
                <a:cubicBezTo>
                  <a:pt x="3465" y="5263"/>
                  <a:pt x="3394" y="5179"/>
                  <a:pt x="3394" y="5084"/>
                </a:cubicBezTo>
                <a:lnTo>
                  <a:pt x="3394" y="4727"/>
                </a:lnTo>
                <a:cubicBezTo>
                  <a:pt x="3394" y="4620"/>
                  <a:pt x="3442" y="4524"/>
                  <a:pt x="3513" y="4453"/>
                </a:cubicBezTo>
                <a:cubicBezTo>
                  <a:pt x="3811" y="4203"/>
                  <a:pt x="3954" y="3810"/>
                  <a:pt x="3882" y="3417"/>
                </a:cubicBezTo>
                <a:cubicBezTo>
                  <a:pt x="3811" y="2977"/>
                  <a:pt x="3465" y="2643"/>
                  <a:pt x="3049" y="2548"/>
                </a:cubicBezTo>
                <a:cubicBezTo>
                  <a:pt x="2973" y="2531"/>
                  <a:pt x="2896" y="2523"/>
                  <a:pt x="2820" y="2523"/>
                </a:cubicBezTo>
                <a:cubicBezTo>
                  <a:pt x="2570" y="2523"/>
                  <a:pt x="2323" y="2610"/>
                  <a:pt x="2132" y="2774"/>
                </a:cubicBezTo>
                <a:cubicBezTo>
                  <a:pt x="1870" y="2977"/>
                  <a:pt x="1727" y="3298"/>
                  <a:pt x="1727" y="3620"/>
                </a:cubicBezTo>
                <a:cubicBezTo>
                  <a:pt x="1727" y="3941"/>
                  <a:pt x="1870" y="4239"/>
                  <a:pt x="2132" y="4453"/>
                </a:cubicBezTo>
                <a:cubicBezTo>
                  <a:pt x="2203" y="4513"/>
                  <a:pt x="2227" y="4608"/>
                  <a:pt x="2227" y="4703"/>
                </a:cubicBezTo>
                <a:lnTo>
                  <a:pt x="2227" y="5048"/>
                </a:lnTo>
                <a:cubicBezTo>
                  <a:pt x="2227" y="5155"/>
                  <a:pt x="2156" y="5227"/>
                  <a:pt x="2049" y="5227"/>
                </a:cubicBezTo>
                <a:lnTo>
                  <a:pt x="358" y="5227"/>
                </a:lnTo>
                <a:lnTo>
                  <a:pt x="358" y="822"/>
                </a:lnTo>
                <a:cubicBezTo>
                  <a:pt x="358" y="536"/>
                  <a:pt x="596" y="298"/>
                  <a:pt x="882" y="298"/>
                </a:cubicBezTo>
                <a:lnTo>
                  <a:pt x="5287" y="298"/>
                </a:lnTo>
                <a:lnTo>
                  <a:pt x="5287" y="476"/>
                </a:lnTo>
                <a:cubicBezTo>
                  <a:pt x="5287" y="572"/>
                  <a:pt x="5359" y="643"/>
                  <a:pt x="5442" y="643"/>
                </a:cubicBezTo>
                <a:cubicBezTo>
                  <a:pt x="5537" y="643"/>
                  <a:pt x="5609" y="572"/>
                  <a:pt x="5609" y="476"/>
                </a:cubicBezTo>
                <a:lnTo>
                  <a:pt x="5609" y="298"/>
                </a:lnTo>
                <a:close/>
                <a:moveTo>
                  <a:pt x="834" y="0"/>
                </a:moveTo>
                <a:cubicBezTo>
                  <a:pt x="370" y="0"/>
                  <a:pt x="1" y="381"/>
                  <a:pt x="1" y="834"/>
                </a:cubicBezTo>
                <a:lnTo>
                  <a:pt x="1" y="9977"/>
                </a:lnTo>
                <a:cubicBezTo>
                  <a:pt x="1" y="10442"/>
                  <a:pt x="370" y="10811"/>
                  <a:pt x="834" y="10811"/>
                </a:cubicBezTo>
                <a:lnTo>
                  <a:pt x="9978" y="10811"/>
                </a:lnTo>
                <a:cubicBezTo>
                  <a:pt x="10431" y="10811"/>
                  <a:pt x="10812" y="10442"/>
                  <a:pt x="10812" y="9977"/>
                </a:cubicBezTo>
                <a:lnTo>
                  <a:pt x="10812" y="834"/>
                </a:lnTo>
                <a:cubicBezTo>
                  <a:pt x="10812" y="381"/>
                  <a:pt x="10431" y="0"/>
                  <a:pt x="9978" y="0"/>
                </a:cubicBezTo>
                <a:close/>
              </a:path>
            </a:pathLst>
          </a:custGeom>
          <a:solidFill>
            <a:srgbClr val="000A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6972;p55">
            <a:extLst>
              <a:ext uri="{FF2B5EF4-FFF2-40B4-BE49-F238E27FC236}">
                <a16:creationId xmlns:a16="http://schemas.microsoft.com/office/drawing/2014/main" id="{EF63AD6F-B478-DD51-8A89-22254CC41C09}"/>
              </a:ext>
            </a:extLst>
          </p:cNvPr>
          <p:cNvSpPr/>
          <p:nvPr/>
        </p:nvSpPr>
        <p:spPr>
          <a:xfrm>
            <a:off x="7670449" y="3762992"/>
            <a:ext cx="419641" cy="421819"/>
          </a:xfrm>
          <a:custGeom>
            <a:avLst/>
            <a:gdLst/>
            <a:ahLst/>
            <a:cxnLst/>
            <a:rect l="l" t="t" r="r" b="b"/>
            <a:pathLst>
              <a:path w="12131" h="12194" extrusionOk="0">
                <a:moveTo>
                  <a:pt x="4632" y="725"/>
                </a:moveTo>
                <a:cubicBezTo>
                  <a:pt x="5609" y="725"/>
                  <a:pt x="6396" y="1513"/>
                  <a:pt x="6396" y="2490"/>
                </a:cubicBezTo>
                <a:cubicBezTo>
                  <a:pt x="6365" y="2679"/>
                  <a:pt x="6522" y="2836"/>
                  <a:pt x="6680" y="2899"/>
                </a:cubicBezTo>
                <a:cubicBezTo>
                  <a:pt x="7341" y="2994"/>
                  <a:pt x="7814" y="3592"/>
                  <a:pt x="7814" y="4317"/>
                </a:cubicBezTo>
                <a:cubicBezTo>
                  <a:pt x="7814" y="4695"/>
                  <a:pt x="7656" y="5042"/>
                  <a:pt x="7404" y="5325"/>
                </a:cubicBezTo>
                <a:cubicBezTo>
                  <a:pt x="7184" y="5483"/>
                  <a:pt x="7278" y="5798"/>
                  <a:pt x="7530" y="5924"/>
                </a:cubicBezTo>
                <a:cubicBezTo>
                  <a:pt x="8129" y="6207"/>
                  <a:pt x="8539" y="6869"/>
                  <a:pt x="8539" y="7530"/>
                </a:cubicBezTo>
                <a:cubicBezTo>
                  <a:pt x="8539" y="8507"/>
                  <a:pt x="7751" y="9295"/>
                  <a:pt x="6774" y="9295"/>
                </a:cubicBezTo>
                <a:lnTo>
                  <a:pt x="4979" y="9295"/>
                </a:lnTo>
                <a:lnTo>
                  <a:pt x="4979" y="6932"/>
                </a:lnTo>
                <a:lnTo>
                  <a:pt x="6333" y="5609"/>
                </a:lnTo>
                <a:cubicBezTo>
                  <a:pt x="6491" y="5451"/>
                  <a:pt x="6491" y="5231"/>
                  <a:pt x="6333" y="5073"/>
                </a:cubicBezTo>
                <a:cubicBezTo>
                  <a:pt x="6254" y="4994"/>
                  <a:pt x="6168" y="4955"/>
                  <a:pt x="6081" y="4955"/>
                </a:cubicBezTo>
                <a:cubicBezTo>
                  <a:pt x="5995" y="4955"/>
                  <a:pt x="5908" y="4994"/>
                  <a:pt x="5829" y="5073"/>
                </a:cubicBezTo>
                <a:lnTo>
                  <a:pt x="4979" y="5924"/>
                </a:lnTo>
                <a:lnTo>
                  <a:pt x="4979" y="2490"/>
                </a:lnTo>
                <a:cubicBezTo>
                  <a:pt x="4979" y="2301"/>
                  <a:pt x="4821" y="2143"/>
                  <a:pt x="4632" y="2143"/>
                </a:cubicBezTo>
                <a:cubicBezTo>
                  <a:pt x="4443" y="2143"/>
                  <a:pt x="4285" y="2301"/>
                  <a:pt x="4285" y="2490"/>
                </a:cubicBezTo>
                <a:lnTo>
                  <a:pt x="4285" y="4506"/>
                </a:lnTo>
                <a:lnTo>
                  <a:pt x="3466" y="3655"/>
                </a:lnTo>
                <a:cubicBezTo>
                  <a:pt x="3388" y="3577"/>
                  <a:pt x="3293" y="3537"/>
                  <a:pt x="3198" y="3537"/>
                </a:cubicBezTo>
                <a:cubicBezTo>
                  <a:pt x="3104" y="3537"/>
                  <a:pt x="3009" y="3577"/>
                  <a:pt x="2931" y="3655"/>
                </a:cubicBezTo>
                <a:cubicBezTo>
                  <a:pt x="2773" y="3844"/>
                  <a:pt x="2773" y="4033"/>
                  <a:pt x="2931" y="4191"/>
                </a:cubicBezTo>
                <a:lnTo>
                  <a:pt x="4285" y="5514"/>
                </a:lnTo>
                <a:lnTo>
                  <a:pt x="4285" y="7373"/>
                </a:lnTo>
                <a:lnTo>
                  <a:pt x="3466" y="6554"/>
                </a:lnTo>
                <a:cubicBezTo>
                  <a:pt x="3388" y="6475"/>
                  <a:pt x="3293" y="6436"/>
                  <a:pt x="3198" y="6436"/>
                </a:cubicBezTo>
                <a:cubicBezTo>
                  <a:pt x="3104" y="6436"/>
                  <a:pt x="3009" y="6475"/>
                  <a:pt x="2931" y="6554"/>
                </a:cubicBezTo>
                <a:cubicBezTo>
                  <a:pt x="2773" y="6711"/>
                  <a:pt x="2773" y="6900"/>
                  <a:pt x="2931" y="7058"/>
                </a:cubicBezTo>
                <a:lnTo>
                  <a:pt x="4285" y="8413"/>
                </a:lnTo>
                <a:lnTo>
                  <a:pt x="4285" y="9295"/>
                </a:lnTo>
                <a:lnTo>
                  <a:pt x="2521" y="9295"/>
                </a:lnTo>
                <a:cubicBezTo>
                  <a:pt x="1513" y="9295"/>
                  <a:pt x="694" y="8507"/>
                  <a:pt x="694" y="7530"/>
                </a:cubicBezTo>
                <a:cubicBezTo>
                  <a:pt x="694" y="6837"/>
                  <a:pt x="1103" y="6207"/>
                  <a:pt x="1734" y="5924"/>
                </a:cubicBezTo>
                <a:cubicBezTo>
                  <a:pt x="1954" y="5798"/>
                  <a:pt x="1986" y="5514"/>
                  <a:pt x="1828" y="5325"/>
                </a:cubicBezTo>
                <a:cubicBezTo>
                  <a:pt x="1576" y="5042"/>
                  <a:pt x="1418" y="4695"/>
                  <a:pt x="1418" y="4317"/>
                </a:cubicBezTo>
                <a:cubicBezTo>
                  <a:pt x="1418" y="3624"/>
                  <a:pt x="1891" y="3057"/>
                  <a:pt x="2584" y="2899"/>
                </a:cubicBezTo>
                <a:cubicBezTo>
                  <a:pt x="2742" y="2836"/>
                  <a:pt x="2899" y="2679"/>
                  <a:pt x="2868" y="2490"/>
                </a:cubicBezTo>
                <a:cubicBezTo>
                  <a:pt x="2868" y="1513"/>
                  <a:pt x="3655" y="725"/>
                  <a:pt x="4632" y="725"/>
                </a:cubicBezTo>
                <a:close/>
                <a:moveTo>
                  <a:pt x="7467" y="725"/>
                </a:moveTo>
                <a:cubicBezTo>
                  <a:pt x="8444" y="725"/>
                  <a:pt x="9295" y="1513"/>
                  <a:pt x="9232" y="2584"/>
                </a:cubicBezTo>
                <a:cubicBezTo>
                  <a:pt x="9232" y="2742"/>
                  <a:pt x="9358" y="2899"/>
                  <a:pt x="9515" y="2931"/>
                </a:cubicBezTo>
                <a:cubicBezTo>
                  <a:pt x="10177" y="3057"/>
                  <a:pt x="10712" y="3624"/>
                  <a:pt x="10712" y="4348"/>
                </a:cubicBezTo>
                <a:cubicBezTo>
                  <a:pt x="10712" y="4726"/>
                  <a:pt x="10555" y="5105"/>
                  <a:pt x="10271" y="5357"/>
                </a:cubicBezTo>
                <a:cubicBezTo>
                  <a:pt x="10082" y="5514"/>
                  <a:pt x="10145" y="5829"/>
                  <a:pt x="10397" y="5955"/>
                </a:cubicBezTo>
                <a:cubicBezTo>
                  <a:pt x="11027" y="6239"/>
                  <a:pt x="11406" y="6900"/>
                  <a:pt x="11406" y="7562"/>
                </a:cubicBezTo>
                <a:cubicBezTo>
                  <a:pt x="11406" y="8570"/>
                  <a:pt x="10586" y="9358"/>
                  <a:pt x="9610" y="9358"/>
                </a:cubicBezTo>
                <a:lnTo>
                  <a:pt x="8507" y="9358"/>
                </a:lnTo>
                <a:cubicBezTo>
                  <a:pt x="8980" y="8885"/>
                  <a:pt x="9232" y="8224"/>
                  <a:pt x="9232" y="7562"/>
                </a:cubicBezTo>
                <a:cubicBezTo>
                  <a:pt x="9232" y="6743"/>
                  <a:pt x="8854" y="5987"/>
                  <a:pt x="8192" y="5514"/>
                </a:cubicBezTo>
                <a:cubicBezTo>
                  <a:pt x="8413" y="5168"/>
                  <a:pt x="8539" y="4789"/>
                  <a:pt x="8539" y="4348"/>
                </a:cubicBezTo>
                <a:cubicBezTo>
                  <a:pt x="8539" y="3435"/>
                  <a:pt x="7940" y="2616"/>
                  <a:pt x="7089" y="2332"/>
                </a:cubicBezTo>
                <a:cubicBezTo>
                  <a:pt x="7058" y="1828"/>
                  <a:pt x="6837" y="1387"/>
                  <a:pt x="6554" y="1009"/>
                </a:cubicBezTo>
                <a:cubicBezTo>
                  <a:pt x="6837" y="788"/>
                  <a:pt x="7152" y="725"/>
                  <a:pt x="7467" y="725"/>
                </a:cubicBezTo>
                <a:close/>
                <a:moveTo>
                  <a:pt x="7121" y="10019"/>
                </a:moveTo>
                <a:lnTo>
                  <a:pt x="7121" y="11469"/>
                </a:lnTo>
                <a:lnTo>
                  <a:pt x="4979" y="11469"/>
                </a:lnTo>
                <a:lnTo>
                  <a:pt x="4979" y="10019"/>
                </a:lnTo>
                <a:close/>
                <a:moveTo>
                  <a:pt x="4632" y="1"/>
                </a:moveTo>
                <a:cubicBezTo>
                  <a:pt x="3340" y="1"/>
                  <a:pt x="2269" y="1009"/>
                  <a:pt x="2175" y="2301"/>
                </a:cubicBezTo>
                <a:cubicBezTo>
                  <a:pt x="1292" y="2616"/>
                  <a:pt x="694" y="3403"/>
                  <a:pt x="694" y="4317"/>
                </a:cubicBezTo>
                <a:cubicBezTo>
                  <a:pt x="694" y="4726"/>
                  <a:pt x="820" y="5136"/>
                  <a:pt x="1072" y="5483"/>
                </a:cubicBezTo>
                <a:cubicBezTo>
                  <a:pt x="379" y="5955"/>
                  <a:pt x="1" y="6711"/>
                  <a:pt x="1" y="7530"/>
                </a:cubicBezTo>
                <a:cubicBezTo>
                  <a:pt x="1" y="8917"/>
                  <a:pt x="1135" y="10019"/>
                  <a:pt x="2521" y="10019"/>
                </a:cubicBezTo>
                <a:lnTo>
                  <a:pt x="4285" y="10019"/>
                </a:lnTo>
                <a:lnTo>
                  <a:pt x="4285" y="11469"/>
                </a:lnTo>
                <a:lnTo>
                  <a:pt x="2521" y="11469"/>
                </a:lnTo>
                <a:cubicBezTo>
                  <a:pt x="2332" y="11469"/>
                  <a:pt x="2175" y="11626"/>
                  <a:pt x="2175" y="11815"/>
                </a:cubicBezTo>
                <a:cubicBezTo>
                  <a:pt x="2175" y="12036"/>
                  <a:pt x="2332" y="12193"/>
                  <a:pt x="2521" y="12193"/>
                </a:cubicBezTo>
                <a:lnTo>
                  <a:pt x="9641" y="12193"/>
                </a:lnTo>
                <a:cubicBezTo>
                  <a:pt x="9830" y="12193"/>
                  <a:pt x="9988" y="12036"/>
                  <a:pt x="9988" y="11815"/>
                </a:cubicBezTo>
                <a:cubicBezTo>
                  <a:pt x="9988" y="11626"/>
                  <a:pt x="9830" y="11469"/>
                  <a:pt x="9641" y="11469"/>
                </a:cubicBezTo>
                <a:lnTo>
                  <a:pt x="7877" y="11469"/>
                </a:lnTo>
                <a:lnTo>
                  <a:pt x="7877" y="10019"/>
                </a:lnTo>
                <a:lnTo>
                  <a:pt x="9610" y="10019"/>
                </a:lnTo>
                <a:cubicBezTo>
                  <a:pt x="10964" y="10019"/>
                  <a:pt x="12130" y="8917"/>
                  <a:pt x="12130" y="7530"/>
                </a:cubicBezTo>
                <a:cubicBezTo>
                  <a:pt x="12130" y="6711"/>
                  <a:pt x="11721" y="5955"/>
                  <a:pt x="11059" y="5483"/>
                </a:cubicBezTo>
                <a:cubicBezTo>
                  <a:pt x="11280" y="5136"/>
                  <a:pt x="11406" y="4726"/>
                  <a:pt x="11406" y="4317"/>
                </a:cubicBezTo>
                <a:cubicBezTo>
                  <a:pt x="11406" y="3403"/>
                  <a:pt x="10838" y="2584"/>
                  <a:pt x="9956" y="2301"/>
                </a:cubicBezTo>
                <a:cubicBezTo>
                  <a:pt x="9830" y="1040"/>
                  <a:pt x="8791" y="1"/>
                  <a:pt x="7467" y="1"/>
                </a:cubicBezTo>
                <a:cubicBezTo>
                  <a:pt x="6963" y="1"/>
                  <a:pt x="6459" y="158"/>
                  <a:pt x="6050" y="442"/>
                </a:cubicBezTo>
                <a:cubicBezTo>
                  <a:pt x="5672" y="158"/>
                  <a:pt x="5168" y="1"/>
                  <a:pt x="4632" y="1"/>
                </a:cubicBezTo>
                <a:close/>
              </a:path>
            </a:pathLst>
          </a:custGeom>
          <a:solidFill>
            <a:srgbClr val="000A50"/>
          </a:solidFill>
          <a:ln>
            <a:solidFill>
              <a:srgbClr val="FFFFF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A50"/>
              </a:solidFill>
              <a:latin typeface="G마켓 산스 TTF Light" panose="02000000000000000000" pitchFamily="2" charset="-127"/>
              <a:ea typeface="G마켓 산스 TTF Light" panose="02000000000000000000" pitchFamily="2" charset="-127"/>
            </a:endParaRPr>
          </a:p>
        </p:txBody>
      </p:sp>
      <p:grpSp>
        <p:nvGrpSpPr>
          <p:cNvPr id="60" name="Google Shape;323;p32">
            <a:extLst>
              <a:ext uri="{FF2B5EF4-FFF2-40B4-BE49-F238E27FC236}">
                <a16:creationId xmlns:a16="http://schemas.microsoft.com/office/drawing/2014/main" id="{BA796B2E-7D91-692F-E1BA-E5F2E3ED2E42}"/>
              </a:ext>
            </a:extLst>
          </p:cNvPr>
          <p:cNvGrpSpPr/>
          <p:nvPr/>
        </p:nvGrpSpPr>
        <p:grpSpPr>
          <a:xfrm>
            <a:off x="3755013" y="3756501"/>
            <a:ext cx="419641" cy="445240"/>
            <a:chOff x="1340675" y="238125"/>
            <a:chExt cx="4919100" cy="5219200"/>
          </a:xfrm>
          <a:solidFill>
            <a:srgbClr val="000A50"/>
          </a:solidFill>
        </p:grpSpPr>
        <p:sp>
          <p:nvSpPr>
            <p:cNvPr id="61" name="Google Shape;324;p32">
              <a:extLst>
                <a:ext uri="{FF2B5EF4-FFF2-40B4-BE49-F238E27FC236}">
                  <a16:creationId xmlns:a16="http://schemas.microsoft.com/office/drawing/2014/main" id="{D7AF0D57-6EAF-E18A-4A11-D828B2428EA5}"/>
                </a:ext>
              </a:extLst>
            </p:cNvPr>
            <p:cNvSpPr/>
            <p:nvPr/>
          </p:nvSpPr>
          <p:spPr>
            <a:xfrm>
              <a:off x="5057700" y="4623050"/>
              <a:ext cx="943550" cy="575750"/>
            </a:xfrm>
            <a:custGeom>
              <a:avLst/>
              <a:gdLst/>
              <a:ahLst/>
              <a:cxnLst/>
              <a:rect l="l" t="t" r="r" b="b"/>
              <a:pathLst>
                <a:path w="37742" h="23030" extrusionOk="0">
                  <a:moveTo>
                    <a:pt x="31707" y="0"/>
                  </a:moveTo>
                  <a:lnTo>
                    <a:pt x="31707" y="16995"/>
                  </a:lnTo>
                  <a:lnTo>
                    <a:pt x="0" y="16995"/>
                  </a:lnTo>
                  <a:lnTo>
                    <a:pt x="0" y="23030"/>
                  </a:lnTo>
                  <a:lnTo>
                    <a:pt x="37742" y="23030"/>
                  </a:lnTo>
                  <a:lnTo>
                    <a:pt x="3774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62" name="Google Shape;325;p32">
              <a:extLst>
                <a:ext uri="{FF2B5EF4-FFF2-40B4-BE49-F238E27FC236}">
                  <a16:creationId xmlns:a16="http://schemas.microsoft.com/office/drawing/2014/main" id="{A35562F1-81BD-332F-CD02-89FFB171BEDF}"/>
                </a:ext>
              </a:extLst>
            </p:cNvPr>
            <p:cNvSpPr/>
            <p:nvPr/>
          </p:nvSpPr>
          <p:spPr>
            <a:xfrm>
              <a:off x="4741275" y="5047900"/>
              <a:ext cx="172100" cy="150900"/>
            </a:xfrm>
            <a:custGeom>
              <a:avLst/>
              <a:gdLst/>
              <a:ahLst/>
              <a:cxnLst/>
              <a:rect l="l" t="t" r="r" b="b"/>
              <a:pathLst>
                <a:path w="6884" h="6036" extrusionOk="0">
                  <a:moveTo>
                    <a:pt x="1" y="1"/>
                  </a:moveTo>
                  <a:lnTo>
                    <a:pt x="1" y="6036"/>
                  </a:lnTo>
                  <a:lnTo>
                    <a:pt x="6884" y="6036"/>
                  </a:lnTo>
                  <a:lnTo>
                    <a:pt x="68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63" name="Google Shape;326;p32">
              <a:extLst>
                <a:ext uri="{FF2B5EF4-FFF2-40B4-BE49-F238E27FC236}">
                  <a16:creationId xmlns:a16="http://schemas.microsoft.com/office/drawing/2014/main" id="{11375A82-6D92-4E36-23C8-D30853C803D0}"/>
                </a:ext>
              </a:extLst>
            </p:cNvPr>
            <p:cNvSpPr/>
            <p:nvPr/>
          </p:nvSpPr>
          <p:spPr>
            <a:xfrm>
              <a:off x="1599175" y="4106825"/>
              <a:ext cx="150900" cy="610825"/>
            </a:xfrm>
            <a:custGeom>
              <a:avLst/>
              <a:gdLst/>
              <a:ahLst/>
              <a:cxnLst/>
              <a:rect l="l" t="t" r="r" b="b"/>
              <a:pathLst>
                <a:path w="6036" h="24433" extrusionOk="0">
                  <a:moveTo>
                    <a:pt x="1" y="1"/>
                  </a:moveTo>
                  <a:lnTo>
                    <a:pt x="1" y="24433"/>
                  </a:lnTo>
                  <a:lnTo>
                    <a:pt x="6035" y="24433"/>
                  </a:lnTo>
                  <a:lnTo>
                    <a:pt x="603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64" name="Google Shape;327;p32">
              <a:extLst>
                <a:ext uri="{FF2B5EF4-FFF2-40B4-BE49-F238E27FC236}">
                  <a16:creationId xmlns:a16="http://schemas.microsoft.com/office/drawing/2014/main" id="{59612ECD-49B2-C42B-519C-05E9EF8CB061}"/>
                </a:ext>
              </a:extLst>
            </p:cNvPr>
            <p:cNvSpPr/>
            <p:nvPr/>
          </p:nvSpPr>
          <p:spPr>
            <a:xfrm>
              <a:off x="1599175" y="3805100"/>
              <a:ext cx="150900" cy="138650"/>
            </a:xfrm>
            <a:custGeom>
              <a:avLst/>
              <a:gdLst/>
              <a:ahLst/>
              <a:cxnLst/>
              <a:rect l="l" t="t" r="r" b="b"/>
              <a:pathLst>
                <a:path w="6036" h="5546" extrusionOk="0">
                  <a:moveTo>
                    <a:pt x="1" y="0"/>
                  </a:moveTo>
                  <a:lnTo>
                    <a:pt x="1" y="5546"/>
                  </a:lnTo>
                  <a:lnTo>
                    <a:pt x="6035" y="5546"/>
                  </a:lnTo>
                  <a:lnTo>
                    <a:pt x="60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65" name="Google Shape;328;p32">
              <a:extLst>
                <a:ext uri="{FF2B5EF4-FFF2-40B4-BE49-F238E27FC236}">
                  <a16:creationId xmlns:a16="http://schemas.microsoft.com/office/drawing/2014/main" id="{E9EF427A-ED9D-B5E5-7ECC-AE318103D688}"/>
                </a:ext>
              </a:extLst>
            </p:cNvPr>
            <p:cNvSpPr/>
            <p:nvPr/>
          </p:nvSpPr>
          <p:spPr>
            <a:xfrm>
              <a:off x="1340675" y="238125"/>
              <a:ext cx="4919100" cy="5219200"/>
            </a:xfrm>
            <a:custGeom>
              <a:avLst/>
              <a:gdLst/>
              <a:ahLst/>
              <a:cxnLst/>
              <a:rect l="l" t="t" r="r" b="b"/>
              <a:pathLst>
                <a:path w="196764" h="208768" extrusionOk="0">
                  <a:moveTo>
                    <a:pt x="99197" y="21855"/>
                  </a:moveTo>
                  <a:cubicBezTo>
                    <a:pt x="110125" y="21855"/>
                    <a:pt x="119160" y="30173"/>
                    <a:pt x="120302" y="40807"/>
                  </a:cubicBezTo>
                  <a:lnTo>
                    <a:pt x="76461" y="40807"/>
                  </a:lnTo>
                  <a:cubicBezTo>
                    <a:pt x="77603" y="30173"/>
                    <a:pt x="86606" y="21855"/>
                    <a:pt x="97566" y="21855"/>
                  </a:cubicBezTo>
                  <a:close/>
                  <a:moveTo>
                    <a:pt x="99719" y="6035"/>
                  </a:moveTo>
                  <a:cubicBezTo>
                    <a:pt x="119291" y="6035"/>
                    <a:pt x="135340" y="21464"/>
                    <a:pt x="136253" y="40807"/>
                  </a:cubicBezTo>
                  <a:lnTo>
                    <a:pt x="126337" y="40807"/>
                  </a:lnTo>
                  <a:cubicBezTo>
                    <a:pt x="125195" y="26846"/>
                    <a:pt x="113452" y="15821"/>
                    <a:pt x="99197" y="15821"/>
                  </a:cubicBezTo>
                  <a:lnTo>
                    <a:pt x="97566" y="15821"/>
                  </a:lnTo>
                  <a:cubicBezTo>
                    <a:pt x="83311" y="15821"/>
                    <a:pt x="71568" y="26846"/>
                    <a:pt x="70426" y="40807"/>
                  </a:cubicBezTo>
                  <a:lnTo>
                    <a:pt x="60510" y="40807"/>
                  </a:lnTo>
                  <a:cubicBezTo>
                    <a:pt x="61423" y="21464"/>
                    <a:pt x="77472" y="6035"/>
                    <a:pt x="97044" y="6035"/>
                  </a:cubicBezTo>
                  <a:close/>
                  <a:moveTo>
                    <a:pt x="190728" y="46842"/>
                  </a:moveTo>
                  <a:lnTo>
                    <a:pt x="190728" y="94565"/>
                  </a:lnTo>
                  <a:cubicBezTo>
                    <a:pt x="190728" y="110679"/>
                    <a:pt x="177648" y="123760"/>
                    <a:pt x="161566" y="123760"/>
                  </a:cubicBezTo>
                  <a:lnTo>
                    <a:pt x="115409" y="123760"/>
                  </a:lnTo>
                  <a:lnTo>
                    <a:pt x="115409" y="96653"/>
                  </a:lnTo>
                  <a:lnTo>
                    <a:pt x="81354" y="96653"/>
                  </a:lnTo>
                  <a:lnTo>
                    <a:pt x="81354" y="123760"/>
                  </a:lnTo>
                  <a:lnTo>
                    <a:pt x="35197" y="123760"/>
                  </a:lnTo>
                  <a:cubicBezTo>
                    <a:pt x="19115" y="123760"/>
                    <a:pt x="6035" y="110679"/>
                    <a:pt x="6035" y="94565"/>
                  </a:cubicBezTo>
                  <a:lnTo>
                    <a:pt x="6035" y="46842"/>
                  </a:lnTo>
                  <a:close/>
                  <a:moveTo>
                    <a:pt x="109407" y="102655"/>
                  </a:moveTo>
                  <a:lnTo>
                    <a:pt x="109407" y="150867"/>
                  </a:lnTo>
                  <a:lnTo>
                    <a:pt x="87356" y="150867"/>
                  </a:lnTo>
                  <a:lnTo>
                    <a:pt x="87356" y="102655"/>
                  </a:lnTo>
                  <a:close/>
                  <a:moveTo>
                    <a:pt x="190728" y="114235"/>
                  </a:moveTo>
                  <a:lnTo>
                    <a:pt x="190728" y="202732"/>
                  </a:lnTo>
                  <a:lnTo>
                    <a:pt x="6035" y="202732"/>
                  </a:lnTo>
                  <a:lnTo>
                    <a:pt x="6035" y="114235"/>
                  </a:lnTo>
                  <a:cubicBezTo>
                    <a:pt x="12363" y="123597"/>
                    <a:pt x="23062" y="129794"/>
                    <a:pt x="35197" y="129794"/>
                  </a:cubicBezTo>
                  <a:lnTo>
                    <a:pt x="81354" y="129794"/>
                  </a:lnTo>
                  <a:lnTo>
                    <a:pt x="81354" y="156902"/>
                  </a:lnTo>
                  <a:lnTo>
                    <a:pt x="115409" y="156902"/>
                  </a:lnTo>
                  <a:lnTo>
                    <a:pt x="115409" y="129794"/>
                  </a:lnTo>
                  <a:lnTo>
                    <a:pt x="161566" y="129794"/>
                  </a:lnTo>
                  <a:cubicBezTo>
                    <a:pt x="173701" y="129794"/>
                    <a:pt x="184400" y="123597"/>
                    <a:pt x="190728" y="114235"/>
                  </a:cubicBezTo>
                  <a:close/>
                  <a:moveTo>
                    <a:pt x="97044" y="0"/>
                  </a:moveTo>
                  <a:cubicBezTo>
                    <a:pt x="74145" y="0"/>
                    <a:pt x="55421" y="18137"/>
                    <a:pt x="54475" y="40807"/>
                  </a:cubicBezTo>
                  <a:lnTo>
                    <a:pt x="0" y="40807"/>
                  </a:lnTo>
                  <a:lnTo>
                    <a:pt x="0" y="89444"/>
                  </a:lnTo>
                  <a:lnTo>
                    <a:pt x="0" y="94565"/>
                  </a:lnTo>
                  <a:lnTo>
                    <a:pt x="0" y="208767"/>
                  </a:lnTo>
                  <a:lnTo>
                    <a:pt x="196763" y="208767"/>
                  </a:lnTo>
                  <a:lnTo>
                    <a:pt x="196763" y="94565"/>
                  </a:lnTo>
                  <a:lnTo>
                    <a:pt x="196763" y="89444"/>
                  </a:lnTo>
                  <a:lnTo>
                    <a:pt x="196763" y="40807"/>
                  </a:lnTo>
                  <a:lnTo>
                    <a:pt x="142288" y="40807"/>
                  </a:lnTo>
                  <a:cubicBezTo>
                    <a:pt x="141342" y="18137"/>
                    <a:pt x="122618" y="0"/>
                    <a:pt x="997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66" name="Google Shape;329;p32">
              <a:extLst>
                <a:ext uri="{FF2B5EF4-FFF2-40B4-BE49-F238E27FC236}">
                  <a16:creationId xmlns:a16="http://schemas.microsoft.com/office/drawing/2014/main" id="{98C9BA96-9666-369F-4210-B534E941D9E9}"/>
                </a:ext>
              </a:extLst>
            </p:cNvPr>
            <p:cNvSpPr/>
            <p:nvPr/>
          </p:nvSpPr>
          <p:spPr>
            <a:xfrm>
              <a:off x="1659525" y="2786550"/>
              <a:ext cx="529275" cy="433050"/>
            </a:xfrm>
            <a:custGeom>
              <a:avLst/>
              <a:gdLst/>
              <a:ahLst/>
              <a:cxnLst/>
              <a:rect l="l" t="t" r="r" b="b"/>
              <a:pathLst>
                <a:path w="21171" h="17322" extrusionOk="0">
                  <a:moveTo>
                    <a:pt x="5448" y="0"/>
                  </a:moveTo>
                  <a:lnTo>
                    <a:pt x="0" y="2512"/>
                  </a:lnTo>
                  <a:cubicBezTo>
                    <a:pt x="3752" y="10634"/>
                    <a:pt x="11613" y="16310"/>
                    <a:pt x="20486" y="17321"/>
                  </a:cubicBezTo>
                  <a:lnTo>
                    <a:pt x="21171" y="11352"/>
                  </a:lnTo>
                  <a:cubicBezTo>
                    <a:pt x="14353" y="10569"/>
                    <a:pt x="8351" y="6230"/>
                    <a:pt x="54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67" name="Google Shape;330;p32">
              <a:extLst>
                <a:ext uri="{FF2B5EF4-FFF2-40B4-BE49-F238E27FC236}">
                  <a16:creationId xmlns:a16="http://schemas.microsoft.com/office/drawing/2014/main" id="{D0DDC36F-F498-7E18-E7D1-757E8D4EE111}"/>
                </a:ext>
              </a:extLst>
            </p:cNvPr>
            <p:cNvSpPr/>
            <p:nvPr/>
          </p:nvSpPr>
          <p:spPr>
            <a:xfrm>
              <a:off x="4817125" y="1516800"/>
              <a:ext cx="218575" cy="150900"/>
            </a:xfrm>
            <a:custGeom>
              <a:avLst/>
              <a:gdLst/>
              <a:ahLst/>
              <a:cxnLst/>
              <a:rect l="l" t="t" r="r" b="b"/>
              <a:pathLst>
                <a:path w="8743" h="6036" extrusionOk="0">
                  <a:moveTo>
                    <a:pt x="1" y="1"/>
                  </a:moveTo>
                  <a:lnTo>
                    <a:pt x="1" y="6036"/>
                  </a:lnTo>
                  <a:lnTo>
                    <a:pt x="8743" y="6036"/>
                  </a:lnTo>
                  <a:lnTo>
                    <a:pt x="874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68" name="Google Shape;331;p32">
              <a:extLst>
                <a:ext uri="{FF2B5EF4-FFF2-40B4-BE49-F238E27FC236}">
                  <a16:creationId xmlns:a16="http://schemas.microsoft.com/office/drawing/2014/main" id="{D17959D5-1275-AC68-38CB-3A4EE8A292E3}"/>
                </a:ext>
              </a:extLst>
            </p:cNvPr>
            <p:cNvSpPr/>
            <p:nvPr/>
          </p:nvSpPr>
          <p:spPr>
            <a:xfrm>
              <a:off x="5308050" y="1516800"/>
              <a:ext cx="693200" cy="433075"/>
            </a:xfrm>
            <a:custGeom>
              <a:avLst/>
              <a:gdLst/>
              <a:ahLst/>
              <a:cxnLst/>
              <a:rect l="l" t="t" r="r" b="b"/>
              <a:pathLst>
                <a:path w="27728" h="17323" extrusionOk="0">
                  <a:moveTo>
                    <a:pt x="1" y="1"/>
                  </a:moveTo>
                  <a:lnTo>
                    <a:pt x="1" y="6036"/>
                  </a:lnTo>
                  <a:lnTo>
                    <a:pt x="21693" y="6036"/>
                  </a:lnTo>
                  <a:lnTo>
                    <a:pt x="21693" y="17322"/>
                  </a:lnTo>
                  <a:lnTo>
                    <a:pt x="27728" y="17322"/>
                  </a:lnTo>
                  <a:lnTo>
                    <a:pt x="277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69" name="Google Shape;332;p32">
              <a:extLst>
                <a:ext uri="{FF2B5EF4-FFF2-40B4-BE49-F238E27FC236}">
                  <a16:creationId xmlns:a16="http://schemas.microsoft.com/office/drawing/2014/main" id="{9275C136-866B-7CEF-AD1D-073CEA588687}"/>
                </a:ext>
              </a:extLst>
            </p:cNvPr>
            <p:cNvSpPr/>
            <p:nvPr/>
          </p:nvSpPr>
          <p:spPr>
            <a:xfrm>
              <a:off x="3568600" y="3490325"/>
              <a:ext cx="463225" cy="464025"/>
            </a:xfrm>
            <a:custGeom>
              <a:avLst/>
              <a:gdLst/>
              <a:ahLst/>
              <a:cxnLst/>
              <a:rect l="l" t="t" r="r" b="b"/>
              <a:pathLst>
                <a:path w="18529" h="18561" extrusionOk="0">
                  <a:moveTo>
                    <a:pt x="9265" y="6035"/>
                  </a:moveTo>
                  <a:cubicBezTo>
                    <a:pt x="11059" y="6035"/>
                    <a:pt x="12527" y="7503"/>
                    <a:pt x="12527" y="9297"/>
                  </a:cubicBezTo>
                  <a:cubicBezTo>
                    <a:pt x="12527" y="11058"/>
                    <a:pt x="11059" y="12526"/>
                    <a:pt x="9265" y="12526"/>
                  </a:cubicBezTo>
                  <a:cubicBezTo>
                    <a:pt x="7470" y="12526"/>
                    <a:pt x="6003" y="11058"/>
                    <a:pt x="6003" y="9297"/>
                  </a:cubicBezTo>
                  <a:cubicBezTo>
                    <a:pt x="6003" y="7503"/>
                    <a:pt x="7470" y="6035"/>
                    <a:pt x="9265" y="6035"/>
                  </a:cubicBezTo>
                  <a:close/>
                  <a:moveTo>
                    <a:pt x="9265" y="0"/>
                  </a:moveTo>
                  <a:cubicBezTo>
                    <a:pt x="4143" y="0"/>
                    <a:pt x="1" y="4175"/>
                    <a:pt x="1" y="9297"/>
                  </a:cubicBezTo>
                  <a:cubicBezTo>
                    <a:pt x="1" y="14385"/>
                    <a:pt x="4143" y="18561"/>
                    <a:pt x="9265" y="18561"/>
                  </a:cubicBezTo>
                  <a:cubicBezTo>
                    <a:pt x="14386" y="18561"/>
                    <a:pt x="18529" y="14385"/>
                    <a:pt x="18529" y="9297"/>
                  </a:cubicBezTo>
                  <a:cubicBezTo>
                    <a:pt x="18529" y="4175"/>
                    <a:pt x="14386" y="0"/>
                    <a:pt x="92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</p:grpSp>
      <p:cxnSp>
        <p:nvCxnSpPr>
          <p:cNvPr id="70" name="Google Shape;699;p42">
            <a:extLst>
              <a:ext uri="{FF2B5EF4-FFF2-40B4-BE49-F238E27FC236}">
                <a16:creationId xmlns:a16="http://schemas.microsoft.com/office/drawing/2014/main" id="{66EAB1C8-B55D-E4EF-C8CD-45926E333A42}"/>
              </a:ext>
            </a:extLst>
          </p:cNvPr>
          <p:cNvCxnSpPr>
            <a:cxnSpLocks/>
          </p:cNvCxnSpPr>
          <p:nvPr/>
        </p:nvCxnSpPr>
        <p:spPr>
          <a:xfrm rot="10800000">
            <a:off x="3570184" y="4406897"/>
            <a:ext cx="789300" cy="0"/>
          </a:xfrm>
          <a:prstGeom prst="straightConnector1">
            <a:avLst/>
          </a:prstGeom>
          <a:noFill/>
          <a:ln w="63500" cap="flat" cmpd="sng">
            <a:solidFill>
              <a:srgbClr val="000A5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A9EA34F0-DE9C-CA82-59FF-ECF5DBC6B366}"/>
              </a:ext>
            </a:extLst>
          </p:cNvPr>
          <p:cNvSpPr txBox="1"/>
          <p:nvPr/>
        </p:nvSpPr>
        <p:spPr>
          <a:xfrm>
            <a:off x="3223284" y="4575811"/>
            <a:ext cx="1483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>
                <a:latin typeface="Gmarket Sans Medium" panose="02000000000000000000" pitchFamily="50" charset="-128"/>
                <a:ea typeface="Gmarket Sans Medium" panose="02000000000000000000" pitchFamily="50" charset="-128"/>
              </a:rPr>
              <a:t>경영방침</a:t>
            </a:r>
            <a:endParaRPr lang="en-KR" sz="1200" dirty="0">
              <a:latin typeface="Gmarket Sans Medium" panose="02000000000000000000" pitchFamily="50" charset="-128"/>
              <a:ea typeface="Gmarket Sans Medium" panose="02000000000000000000" pitchFamily="50" charset="-128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8DD2E9A-7A58-B03B-C2AC-E12BE906F075}"/>
              </a:ext>
            </a:extLst>
          </p:cNvPr>
          <p:cNvSpPr txBox="1"/>
          <p:nvPr/>
        </p:nvSpPr>
        <p:spPr>
          <a:xfrm>
            <a:off x="3223284" y="4883223"/>
            <a:ext cx="14830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ko-KR" altLang="en-US" sz="1100" dirty="0">
                <a:latin typeface="Gmarket Sans Light" panose="02000000000000000000" pitchFamily="50" charset="-128"/>
                <a:ea typeface="Gmarket Sans Light" panose="02000000000000000000" pitchFamily="50" charset="-128"/>
              </a:rPr>
              <a:t>고객경영</a:t>
            </a:r>
            <a:endParaRPr lang="en-US" altLang="ko-KR" sz="1100" dirty="0">
              <a:latin typeface="Gmarket Sans Light" panose="02000000000000000000" pitchFamily="50" charset="-128"/>
              <a:ea typeface="Gmarket Sans Light" panose="02000000000000000000" pitchFamily="50" charset="-128"/>
            </a:endParaRPr>
          </a:p>
          <a:p>
            <a:pPr algn="ctr">
              <a:spcAft>
                <a:spcPts val="600"/>
              </a:spcAft>
            </a:pPr>
            <a:r>
              <a:rPr lang="ko-KR" altLang="en-US" sz="1100" dirty="0">
                <a:latin typeface="Gmarket Sans Light" panose="02000000000000000000" pitchFamily="50" charset="-128"/>
                <a:ea typeface="Gmarket Sans Light" panose="02000000000000000000" pitchFamily="50" charset="-128"/>
              </a:rPr>
              <a:t>혁신경영</a:t>
            </a:r>
            <a:endParaRPr lang="en-KR" sz="1100" dirty="0">
              <a:latin typeface="Gmarket Sans Light" panose="02000000000000000000" pitchFamily="50" charset="-128"/>
              <a:ea typeface="Gmarket Sans Light" panose="02000000000000000000" pitchFamily="50" charset="-128"/>
            </a:endParaRPr>
          </a:p>
        </p:txBody>
      </p:sp>
      <p:cxnSp>
        <p:nvCxnSpPr>
          <p:cNvPr id="76" name="Google Shape;699;p42">
            <a:extLst>
              <a:ext uri="{FF2B5EF4-FFF2-40B4-BE49-F238E27FC236}">
                <a16:creationId xmlns:a16="http://schemas.microsoft.com/office/drawing/2014/main" id="{7F052F5A-0D02-F48B-DC99-41122445B4FB}"/>
              </a:ext>
            </a:extLst>
          </p:cNvPr>
          <p:cNvCxnSpPr>
            <a:cxnSpLocks/>
          </p:cNvCxnSpPr>
          <p:nvPr/>
        </p:nvCxnSpPr>
        <p:spPr>
          <a:xfrm rot="10800000">
            <a:off x="5490989" y="4400814"/>
            <a:ext cx="789300" cy="0"/>
          </a:xfrm>
          <a:prstGeom prst="straightConnector1">
            <a:avLst/>
          </a:prstGeom>
          <a:noFill/>
          <a:ln w="63500" cap="flat" cmpd="sng">
            <a:solidFill>
              <a:srgbClr val="000A5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E6F5E9D3-B491-E24A-6303-E6F652401655}"/>
              </a:ext>
            </a:extLst>
          </p:cNvPr>
          <p:cNvSpPr txBox="1"/>
          <p:nvPr/>
        </p:nvSpPr>
        <p:spPr>
          <a:xfrm>
            <a:off x="5144089" y="4569728"/>
            <a:ext cx="1483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>
                <a:latin typeface="Gmarket Sans Medium" panose="02000000000000000000" pitchFamily="50" charset="-128"/>
                <a:ea typeface="Gmarket Sans Medium" panose="02000000000000000000" pitchFamily="50" charset="-128"/>
              </a:rPr>
              <a:t>품질방침</a:t>
            </a:r>
            <a:endParaRPr lang="en-KR" sz="1200" dirty="0">
              <a:latin typeface="Gmarket Sans Medium" panose="02000000000000000000" pitchFamily="50" charset="-128"/>
              <a:ea typeface="Gmarket Sans Medium" panose="02000000000000000000" pitchFamily="50" charset="-128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1BD63FC-DB73-2A4B-B392-501883DC282F}"/>
              </a:ext>
            </a:extLst>
          </p:cNvPr>
          <p:cNvSpPr txBox="1"/>
          <p:nvPr/>
        </p:nvSpPr>
        <p:spPr>
          <a:xfrm>
            <a:off x="5144089" y="4877140"/>
            <a:ext cx="14830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ko-KR" altLang="en-US" sz="1100" dirty="0">
                <a:latin typeface="Gmarket Sans Light" panose="02000000000000000000" pitchFamily="50" charset="-128"/>
                <a:ea typeface="Gmarket Sans Light" panose="02000000000000000000" pitchFamily="50" charset="-128"/>
              </a:rPr>
              <a:t>고객불만 제로화</a:t>
            </a:r>
            <a:endParaRPr lang="en-US" altLang="ko-KR" sz="1100" dirty="0">
              <a:latin typeface="Gmarket Sans Light" panose="02000000000000000000" pitchFamily="50" charset="-128"/>
              <a:ea typeface="Gmarket Sans Light" panose="02000000000000000000" pitchFamily="50" charset="-128"/>
            </a:endParaRPr>
          </a:p>
          <a:p>
            <a:pPr algn="ctr">
              <a:spcAft>
                <a:spcPts val="600"/>
              </a:spcAft>
            </a:pPr>
            <a:r>
              <a:rPr lang="ko-KR" altLang="en-US" sz="1100" dirty="0">
                <a:latin typeface="Gmarket Sans Light" panose="02000000000000000000" pitchFamily="50" charset="-128"/>
                <a:ea typeface="Gmarket Sans Light" panose="02000000000000000000" pitchFamily="50" charset="-128"/>
              </a:rPr>
              <a:t>제품 및 서비스의 지속적 개선</a:t>
            </a:r>
            <a:endParaRPr lang="en-KR" sz="1100" dirty="0">
              <a:latin typeface="Gmarket Sans Light" panose="02000000000000000000" pitchFamily="50" charset="-128"/>
              <a:ea typeface="Gmarket Sans Light" panose="02000000000000000000" pitchFamily="50" charset="-128"/>
            </a:endParaRPr>
          </a:p>
        </p:txBody>
      </p:sp>
      <p:cxnSp>
        <p:nvCxnSpPr>
          <p:cNvPr id="79" name="Google Shape;699;p42">
            <a:extLst>
              <a:ext uri="{FF2B5EF4-FFF2-40B4-BE49-F238E27FC236}">
                <a16:creationId xmlns:a16="http://schemas.microsoft.com/office/drawing/2014/main" id="{9830B298-F502-0F25-C111-B8D2073316D3}"/>
              </a:ext>
            </a:extLst>
          </p:cNvPr>
          <p:cNvCxnSpPr>
            <a:cxnSpLocks/>
          </p:cNvCxnSpPr>
          <p:nvPr/>
        </p:nvCxnSpPr>
        <p:spPr>
          <a:xfrm rot="10800000">
            <a:off x="7485620" y="4400814"/>
            <a:ext cx="789300" cy="0"/>
          </a:xfrm>
          <a:prstGeom prst="straightConnector1">
            <a:avLst/>
          </a:prstGeom>
          <a:noFill/>
          <a:ln w="63500" cap="flat" cmpd="sng">
            <a:solidFill>
              <a:srgbClr val="000A5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BF187FEB-4636-C777-79BF-05DB4546D484}"/>
              </a:ext>
            </a:extLst>
          </p:cNvPr>
          <p:cNvSpPr txBox="1"/>
          <p:nvPr/>
        </p:nvSpPr>
        <p:spPr>
          <a:xfrm>
            <a:off x="7138720" y="4569728"/>
            <a:ext cx="1483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>
                <a:latin typeface="Gmarket Sans Medium" panose="02000000000000000000" pitchFamily="50" charset="-128"/>
                <a:ea typeface="Gmarket Sans Medium" panose="02000000000000000000" pitchFamily="50" charset="-128"/>
              </a:rPr>
              <a:t>환경방침</a:t>
            </a:r>
            <a:endParaRPr lang="en-KR" sz="1200" dirty="0">
              <a:latin typeface="Gmarket Sans Medium" panose="02000000000000000000" pitchFamily="50" charset="-128"/>
              <a:ea typeface="Gmarket Sans Medium" panose="02000000000000000000" pitchFamily="50" charset="-128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2F7AF2D-040E-08BF-A73A-9719CABE1061}"/>
              </a:ext>
            </a:extLst>
          </p:cNvPr>
          <p:cNvSpPr txBox="1"/>
          <p:nvPr/>
        </p:nvSpPr>
        <p:spPr>
          <a:xfrm>
            <a:off x="6959438" y="4877140"/>
            <a:ext cx="18416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ko-KR" altLang="en-US" sz="1100" dirty="0">
                <a:latin typeface="Gmarket Sans Light" panose="02000000000000000000" pitchFamily="50" charset="-128"/>
                <a:ea typeface="Gmarket Sans Light" panose="02000000000000000000" pitchFamily="50" charset="-128"/>
              </a:rPr>
              <a:t>친환경 사업장 구축</a:t>
            </a:r>
            <a:endParaRPr lang="en-US" altLang="ko-KR" sz="1100" dirty="0">
              <a:latin typeface="Gmarket Sans Light" panose="02000000000000000000" pitchFamily="50" charset="-128"/>
              <a:ea typeface="Gmarket Sans Light" panose="02000000000000000000" pitchFamily="50" charset="-128"/>
            </a:endParaRPr>
          </a:p>
          <a:p>
            <a:pPr algn="ctr">
              <a:spcAft>
                <a:spcPts val="600"/>
              </a:spcAft>
            </a:pPr>
            <a:r>
              <a:rPr lang="ko-KR" altLang="en-US" sz="1100" dirty="0">
                <a:latin typeface="Gmarket Sans Light" panose="02000000000000000000" pitchFamily="50" charset="-128"/>
                <a:ea typeface="Gmarket Sans Light" panose="02000000000000000000" pitchFamily="50" charset="-128"/>
              </a:rPr>
              <a:t>준수의무사항 일관된 운용</a:t>
            </a:r>
            <a:endParaRPr lang="en-KR" sz="1100" dirty="0">
              <a:latin typeface="Gmarket Sans Light" panose="02000000000000000000" pitchFamily="50" charset="-128"/>
              <a:ea typeface="Gmarket Sans Light" panose="02000000000000000000" pitchFamily="50" charset="-128"/>
            </a:endParaRPr>
          </a:p>
        </p:txBody>
      </p:sp>
      <p:cxnSp>
        <p:nvCxnSpPr>
          <p:cNvPr id="82" name="Google Shape;699;p42">
            <a:extLst>
              <a:ext uri="{FF2B5EF4-FFF2-40B4-BE49-F238E27FC236}">
                <a16:creationId xmlns:a16="http://schemas.microsoft.com/office/drawing/2014/main" id="{D364FC20-2F5E-7DEF-F8F1-66AD0E96630B}"/>
              </a:ext>
            </a:extLst>
          </p:cNvPr>
          <p:cNvCxnSpPr>
            <a:cxnSpLocks/>
          </p:cNvCxnSpPr>
          <p:nvPr/>
        </p:nvCxnSpPr>
        <p:spPr>
          <a:xfrm rot="10800000">
            <a:off x="9384244" y="4400814"/>
            <a:ext cx="789300" cy="0"/>
          </a:xfrm>
          <a:prstGeom prst="straightConnector1">
            <a:avLst/>
          </a:prstGeom>
          <a:noFill/>
          <a:ln w="63500" cap="flat" cmpd="sng">
            <a:solidFill>
              <a:srgbClr val="000A5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BE878646-84B5-F91E-85BE-01D51787A385}"/>
              </a:ext>
            </a:extLst>
          </p:cNvPr>
          <p:cNvSpPr txBox="1"/>
          <p:nvPr/>
        </p:nvSpPr>
        <p:spPr>
          <a:xfrm>
            <a:off x="9037345" y="4569728"/>
            <a:ext cx="1483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>
                <a:latin typeface="Gmarket Sans Medium" panose="02000000000000000000" pitchFamily="50" charset="-128"/>
                <a:ea typeface="Gmarket Sans Medium" panose="02000000000000000000" pitchFamily="50" charset="-128"/>
              </a:rPr>
              <a:t>윤리방침</a:t>
            </a:r>
            <a:endParaRPr lang="en-KR" sz="1200" dirty="0">
              <a:latin typeface="Gmarket Sans Medium" panose="02000000000000000000" pitchFamily="50" charset="-128"/>
              <a:ea typeface="Gmarket Sans Medium" panose="02000000000000000000" pitchFamily="50" charset="-128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AF4CCC5-4B1B-C9B6-8084-C3F9A25059CA}"/>
              </a:ext>
            </a:extLst>
          </p:cNvPr>
          <p:cNvSpPr txBox="1"/>
          <p:nvPr/>
        </p:nvSpPr>
        <p:spPr>
          <a:xfrm>
            <a:off x="9037345" y="4877140"/>
            <a:ext cx="14830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ko-KR" altLang="en-US" sz="1100" dirty="0">
                <a:latin typeface="Gmarket Sans Light" panose="02000000000000000000" pitchFamily="50" charset="-128"/>
                <a:ea typeface="Gmarket Sans Light" panose="02000000000000000000" pitchFamily="50" charset="-128"/>
              </a:rPr>
              <a:t>윤리규범 준수</a:t>
            </a:r>
            <a:endParaRPr lang="en-US" altLang="ko-KR" sz="1100" dirty="0">
              <a:latin typeface="Gmarket Sans Light" panose="02000000000000000000" pitchFamily="50" charset="-128"/>
              <a:ea typeface="Gmarket Sans Light" panose="02000000000000000000" pitchFamily="50" charset="-128"/>
            </a:endParaRPr>
          </a:p>
          <a:p>
            <a:pPr algn="ctr">
              <a:spcAft>
                <a:spcPts val="600"/>
              </a:spcAft>
            </a:pPr>
            <a:r>
              <a:rPr lang="ko-KR" altLang="en-US" sz="1100" dirty="0">
                <a:latin typeface="Gmarket Sans Light" panose="02000000000000000000" pitchFamily="50" charset="-128"/>
                <a:ea typeface="Gmarket Sans Light" panose="02000000000000000000" pitchFamily="50" charset="-128"/>
              </a:rPr>
              <a:t>사회적 책임과 인간존중 경영</a:t>
            </a:r>
            <a:endParaRPr lang="en-KR" sz="1100" dirty="0">
              <a:latin typeface="Gmarket Sans Light" panose="02000000000000000000" pitchFamily="50" charset="-128"/>
              <a:ea typeface="Gmarket Sans Light" panose="02000000000000000000" pitchFamily="50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E69962-8534-AEBF-815A-238521CD4404}"/>
              </a:ext>
            </a:extLst>
          </p:cNvPr>
          <p:cNvSpPr txBox="1"/>
          <p:nvPr/>
        </p:nvSpPr>
        <p:spPr>
          <a:xfrm>
            <a:off x="10659325" y="254177"/>
            <a:ext cx="1478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G마켓 산스 TTF Light" panose="02000000000000000000" pitchFamily="2" charset="-127"/>
                <a:ea typeface="G마켓 산스 TTF Light" panose="02000000000000000000" pitchFamily="2" charset="-127"/>
              </a:rPr>
              <a:t>www.imsf.co.kr</a:t>
            </a:r>
            <a:endParaRPr lang="en-KR" sz="1200" dirty="0">
              <a:solidFill>
                <a:schemeClr val="bg1"/>
              </a:solidFill>
              <a:latin typeface="G마켓 산스 TTF Light" panose="02000000000000000000" pitchFamily="2" charset="-127"/>
              <a:ea typeface="G마켓 산스 TTF Light" panose="020000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31777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id="{53860E70-2900-3A23-A42E-EAE44A763155}"/>
              </a:ext>
            </a:extLst>
          </p:cNvPr>
          <p:cNvSpPr/>
          <p:nvPr/>
        </p:nvSpPr>
        <p:spPr>
          <a:xfrm>
            <a:off x="0" y="149900"/>
            <a:ext cx="8572500" cy="471487"/>
          </a:xfrm>
          <a:custGeom>
            <a:avLst/>
            <a:gdLst>
              <a:gd name="connsiteX0" fmla="*/ 0 w 8015287"/>
              <a:gd name="connsiteY0" fmla="*/ 0 h 471487"/>
              <a:gd name="connsiteX1" fmla="*/ 7729537 w 8015287"/>
              <a:gd name="connsiteY1" fmla="*/ 0 h 471487"/>
              <a:gd name="connsiteX2" fmla="*/ 8015287 w 8015287"/>
              <a:gd name="connsiteY2" fmla="*/ 471487 h 471487"/>
              <a:gd name="connsiteX3" fmla="*/ 0 w 8015287"/>
              <a:gd name="connsiteY3" fmla="*/ 471487 h 471487"/>
              <a:gd name="connsiteX4" fmla="*/ 0 w 8015287"/>
              <a:gd name="connsiteY4" fmla="*/ 0 h 471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5287" h="471487">
                <a:moveTo>
                  <a:pt x="0" y="0"/>
                </a:moveTo>
                <a:lnTo>
                  <a:pt x="7729537" y="0"/>
                </a:lnTo>
                <a:lnTo>
                  <a:pt x="8015287" y="471487"/>
                </a:lnTo>
                <a:lnTo>
                  <a:pt x="0" y="471487"/>
                </a:lnTo>
                <a:lnTo>
                  <a:pt x="0" y="0"/>
                </a:lnTo>
                <a:close/>
              </a:path>
            </a:pathLst>
          </a:custGeom>
          <a:solidFill>
            <a:srgbClr val="000A50">
              <a:alpha val="9176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KR" dirty="0">
                <a:latin typeface="Gmarket Sans Light" panose="02000000000000000000" pitchFamily="50" charset="-128"/>
                <a:ea typeface="Gmarket Sans Light" panose="02000000000000000000" pitchFamily="50" charset="-128"/>
              </a:rPr>
              <a:t>01 Company Statu</a:t>
            </a:r>
            <a:r>
              <a:rPr lang="en-US" dirty="0">
                <a:latin typeface="Gmarket Sans Light" panose="02000000000000000000" pitchFamily="50" charset="-128"/>
                <a:ea typeface="Gmarket Sans Light" panose="02000000000000000000" pitchFamily="50" charset="-128"/>
              </a:rPr>
              <a:t>s</a:t>
            </a:r>
            <a:endParaRPr lang="en-KR" dirty="0">
              <a:latin typeface="Gmarket Sans Light" panose="02000000000000000000" pitchFamily="50" charset="-128"/>
              <a:ea typeface="Gmarket Sans Light" panose="02000000000000000000" pitchFamily="50" charset="-128"/>
            </a:endParaRPr>
          </a:p>
        </p:txBody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id="{A923AE2F-A55E-0F6E-CD31-976C0A3DF3EC}"/>
              </a:ext>
            </a:extLst>
          </p:cNvPr>
          <p:cNvSpPr/>
          <p:nvPr/>
        </p:nvSpPr>
        <p:spPr>
          <a:xfrm flipH="1">
            <a:off x="8258174" y="149900"/>
            <a:ext cx="8572499" cy="471487"/>
          </a:xfrm>
          <a:custGeom>
            <a:avLst/>
            <a:gdLst>
              <a:gd name="connsiteX0" fmla="*/ 0 w 8015287"/>
              <a:gd name="connsiteY0" fmla="*/ 0 h 471487"/>
              <a:gd name="connsiteX1" fmla="*/ 7729537 w 8015287"/>
              <a:gd name="connsiteY1" fmla="*/ 0 h 471487"/>
              <a:gd name="connsiteX2" fmla="*/ 8015287 w 8015287"/>
              <a:gd name="connsiteY2" fmla="*/ 471487 h 471487"/>
              <a:gd name="connsiteX3" fmla="*/ 0 w 8015287"/>
              <a:gd name="connsiteY3" fmla="*/ 471487 h 471487"/>
              <a:gd name="connsiteX4" fmla="*/ 0 w 8015287"/>
              <a:gd name="connsiteY4" fmla="*/ 0 h 471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5287" h="471487">
                <a:moveTo>
                  <a:pt x="0" y="0"/>
                </a:moveTo>
                <a:lnTo>
                  <a:pt x="7729537" y="0"/>
                </a:lnTo>
                <a:lnTo>
                  <a:pt x="8015287" y="471487"/>
                </a:lnTo>
                <a:lnTo>
                  <a:pt x="0" y="471487"/>
                </a:lnTo>
                <a:lnTo>
                  <a:pt x="0" y="0"/>
                </a:lnTo>
                <a:close/>
              </a:path>
            </a:pathLst>
          </a:custGeom>
          <a:solidFill>
            <a:srgbClr val="000A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9F0215-A1FC-73E1-9F13-4F3251F84D68}"/>
              </a:ext>
            </a:extLst>
          </p:cNvPr>
          <p:cNvSpPr txBox="1"/>
          <p:nvPr/>
        </p:nvSpPr>
        <p:spPr>
          <a:xfrm>
            <a:off x="235734" y="1164765"/>
            <a:ext cx="1872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Gmarket Sans Medium" panose="02000000000000000000" pitchFamily="50" charset="-128"/>
                <a:ea typeface="Gmarket Sans Medium" panose="02000000000000000000" pitchFamily="50" charset="-128"/>
              </a:rPr>
              <a:t>명신 기업 조직도</a:t>
            </a:r>
            <a:endParaRPr lang="en-KR" dirty="0">
              <a:latin typeface="Gmarket Sans Medium" panose="02000000000000000000" pitchFamily="50" charset="-128"/>
              <a:ea typeface="Gmarket Sans Medium" panose="02000000000000000000" pitchFamily="50" charset="-128"/>
            </a:endParaRPr>
          </a:p>
        </p:txBody>
      </p:sp>
      <p:grpSp>
        <p:nvGrpSpPr>
          <p:cNvPr id="3" name="Google Shape;661;p41">
            <a:extLst>
              <a:ext uri="{FF2B5EF4-FFF2-40B4-BE49-F238E27FC236}">
                <a16:creationId xmlns:a16="http://schemas.microsoft.com/office/drawing/2014/main" id="{EB7F64F4-9D94-F454-097E-EFD312948431}"/>
              </a:ext>
            </a:extLst>
          </p:cNvPr>
          <p:cNvGrpSpPr/>
          <p:nvPr/>
        </p:nvGrpSpPr>
        <p:grpSpPr>
          <a:xfrm>
            <a:off x="10790169" y="1076740"/>
            <a:ext cx="644323" cy="911522"/>
            <a:chOff x="9884101" y="2516393"/>
            <a:chExt cx="644323" cy="911522"/>
          </a:xfrm>
          <a:gradFill>
            <a:gsLst>
              <a:gs pos="33000">
                <a:srgbClr val="86A3C2"/>
              </a:gs>
              <a:gs pos="0">
                <a:schemeClr val="bg1">
                  <a:lumMod val="85000"/>
                </a:schemeClr>
              </a:gs>
              <a:gs pos="100000">
                <a:srgbClr val="000A50"/>
              </a:gs>
            </a:gsLst>
            <a:lin ang="5400000" scaled="1"/>
          </a:gradFill>
        </p:grpSpPr>
        <p:sp>
          <p:nvSpPr>
            <p:cNvPr id="8" name="Google Shape;662;p41">
              <a:extLst>
                <a:ext uri="{FF2B5EF4-FFF2-40B4-BE49-F238E27FC236}">
                  <a16:creationId xmlns:a16="http://schemas.microsoft.com/office/drawing/2014/main" id="{84883F14-04EF-112E-DF62-5F2266EBB69C}"/>
                </a:ext>
              </a:extLst>
            </p:cNvPr>
            <p:cNvSpPr/>
            <p:nvPr/>
          </p:nvSpPr>
          <p:spPr>
            <a:xfrm>
              <a:off x="10082049" y="2731495"/>
              <a:ext cx="52059" cy="51680"/>
            </a:xfrm>
            <a:custGeom>
              <a:avLst/>
              <a:gdLst/>
              <a:ahLst/>
              <a:cxnLst/>
              <a:rect l="l" t="t" r="r" b="b"/>
              <a:pathLst>
                <a:path w="8112" h="8053" extrusionOk="0">
                  <a:moveTo>
                    <a:pt x="4066" y="0"/>
                  </a:moveTo>
                  <a:cubicBezTo>
                    <a:pt x="4019" y="0"/>
                    <a:pt x="3971" y="1"/>
                    <a:pt x="3923" y="2"/>
                  </a:cubicBezTo>
                  <a:cubicBezTo>
                    <a:pt x="1561" y="43"/>
                    <a:pt x="124" y="1439"/>
                    <a:pt x="1" y="4006"/>
                  </a:cubicBezTo>
                  <a:cubicBezTo>
                    <a:pt x="82" y="6596"/>
                    <a:pt x="1581" y="8052"/>
                    <a:pt x="4076" y="8052"/>
                  </a:cubicBezTo>
                  <a:cubicBezTo>
                    <a:pt x="4093" y="8052"/>
                    <a:pt x="4111" y="8052"/>
                    <a:pt x="4128" y="8052"/>
                  </a:cubicBezTo>
                  <a:cubicBezTo>
                    <a:pt x="6531" y="8032"/>
                    <a:pt x="8071" y="6471"/>
                    <a:pt x="8092" y="4089"/>
                  </a:cubicBezTo>
                  <a:cubicBezTo>
                    <a:pt x="8112" y="1590"/>
                    <a:pt x="6570" y="0"/>
                    <a:pt x="4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9" name="Google Shape;663;p41">
              <a:extLst>
                <a:ext uri="{FF2B5EF4-FFF2-40B4-BE49-F238E27FC236}">
                  <a16:creationId xmlns:a16="http://schemas.microsoft.com/office/drawing/2014/main" id="{6EE6219D-5CC1-F7D2-30F7-E1A2FC9A8000}"/>
                </a:ext>
              </a:extLst>
            </p:cNvPr>
            <p:cNvSpPr/>
            <p:nvPr/>
          </p:nvSpPr>
          <p:spPr>
            <a:xfrm>
              <a:off x="10278289" y="2731443"/>
              <a:ext cx="52059" cy="51616"/>
            </a:xfrm>
            <a:custGeom>
              <a:avLst/>
              <a:gdLst/>
              <a:ahLst/>
              <a:cxnLst/>
              <a:rect l="l" t="t" r="r" b="b"/>
              <a:pathLst>
                <a:path w="8112" h="8043" extrusionOk="0">
                  <a:moveTo>
                    <a:pt x="3987" y="1"/>
                  </a:moveTo>
                  <a:cubicBezTo>
                    <a:pt x="1586" y="1"/>
                    <a:pt x="60" y="1535"/>
                    <a:pt x="41" y="3973"/>
                  </a:cubicBezTo>
                  <a:cubicBezTo>
                    <a:pt x="1" y="6457"/>
                    <a:pt x="1563" y="8043"/>
                    <a:pt x="4041" y="8043"/>
                  </a:cubicBezTo>
                  <a:cubicBezTo>
                    <a:pt x="4104" y="8043"/>
                    <a:pt x="4167" y="8042"/>
                    <a:pt x="4230" y="8040"/>
                  </a:cubicBezTo>
                  <a:cubicBezTo>
                    <a:pt x="6592" y="7978"/>
                    <a:pt x="8009" y="6561"/>
                    <a:pt x="8111" y="4076"/>
                  </a:cubicBezTo>
                  <a:cubicBezTo>
                    <a:pt x="8070" y="1571"/>
                    <a:pt x="6694" y="133"/>
                    <a:pt x="4312" y="10"/>
                  </a:cubicBezTo>
                  <a:cubicBezTo>
                    <a:pt x="4202" y="4"/>
                    <a:pt x="4094" y="1"/>
                    <a:pt x="39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24" name="Google Shape;664;p41">
              <a:extLst>
                <a:ext uri="{FF2B5EF4-FFF2-40B4-BE49-F238E27FC236}">
                  <a16:creationId xmlns:a16="http://schemas.microsoft.com/office/drawing/2014/main" id="{042C3786-0464-876C-7845-CDFDA5170664}"/>
                </a:ext>
              </a:extLst>
            </p:cNvPr>
            <p:cNvSpPr/>
            <p:nvPr/>
          </p:nvSpPr>
          <p:spPr>
            <a:xfrm>
              <a:off x="10082049" y="3161133"/>
              <a:ext cx="52322" cy="51738"/>
            </a:xfrm>
            <a:custGeom>
              <a:avLst/>
              <a:gdLst/>
              <a:ahLst/>
              <a:cxnLst/>
              <a:rect l="l" t="t" r="r" b="b"/>
              <a:pathLst>
                <a:path w="8153" h="8062" extrusionOk="0">
                  <a:moveTo>
                    <a:pt x="4039" y="1"/>
                  </a:moveTo>
                  <a:cubicBezTo>
                    <a:pt x="4007" y="1"/>
                    <a:pt x="3976" y="1"/>
                    <a:pt x="3944" y="2"/>
                  </a:cubicBezTo>
                  <a:cubicBezTo>
                    <a:pt x="1582" y="43"/>
                    <a:pt x="144" y="1460"/>
                    <a:pt x="1" y="4109"/>
                  </a:cubicBezTo>
                  <a:cubicBezTo>
                    <a:pt x="62" y="6409"/>
                    <a:pt x="1356" y="7908"/>
                    <a:pt x="3759" y="8052"/>
                  </a:cubicBezTo>
                  <a:cubicBezTo>
                    <a:pt x="3872" y="8058"/>
                    <a:pt x="3984" y="8061"/>
                    <a:pt x="4094" y="8061"/>
                  </a:cubicBezTo>
                  <a:cubicBezTo>
                    <a:pt x="6509" y="8061"/>
                    <a:pt x="8033" y="6565"/>
                    <a:pt x="8092" y="4129"/>
                  </a:cubicBezTo>
                  <a:cubicBezTo>
                    <a:pt x="8153" y="1614"/>
                    <a:pt x="6571" y="1"/>
                    <a:pt x="40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25" name="Google Shape;665;p41">
              <a:extLst>
                <a:ext uri="{FF2B5EF4-FFF2-40B4-BE49-F238E27FC236}">
                  <a16:creationId xmlns:a16="http://schemas.microsoft.com/office/drawing/2014/main" id="{0CD13F07-014A-A555-22DA-654755165895}"/>
                </a:ext>
              </a:extLst>
            </p:cNvPr>
            <p:cNvSpPr/>
            <p:nvPr/>
          </p:nvSpPr>
          <p:spPr>
            <a:xfrm>
              <a:off x="10278418" y="3161095"/>
              <a:ext cx="52059" cy="51731"/>
            </a:xfrm>
            <a:custGeom>
              <a:avLst/>
              <a:gdLst/>
              <a:ahLst/>
              <a:cxnLst/>
              <a:rect l="l" t="t" r="r" b="b"/>
              <a:pathLst>
                <a:path w="8112" h="8061" extrusionOk="0">
                  <a:moveTo>
                    <a:pt x="4013" y="1"/>
                  </a:moveTo>
                  <a:cubicBezTo>
                    <a:pt x="1586" y="1"/>
                    <a:pt x="41" y="1558"/>
                    <a:pt x="21" y="4012"/>
                  </a:cubicBezTo>
                  <a:cubicBezTo>
                    <a:pt x="1" y="6495"/>
                    <a:pt x="1543" y="8061"/>
                    <a:pt x="4019" y="8061"/>
                  </a:cubicBezTo>
                  <a:cubicBezTo>
                    <a:pt x="4082" y="8061"/>
                    <a:pt x="4146" y="8060"/>
                    <a:pt x="4210" y="8058"/>
                  </a:cubicBezTo>
                  <a:cubicBezTo>
                    <a:pt x="6592" y="7996"/>
                    <a:pt x="7989" y="6579"/>
                    <a:pt x="8091" y="4115"/>
                  </a:cubicBezTo>
                  <a:lnTo>
                    <a:pt x="8112" y="4115"/>
                  </a:lnTo>
                  <a:cubicBezTo>
                    <a:pt x="8050" y="1589"/>
                    <a:pt x="6654" y="131"/>
                    <a:pt x="4292" y="8"/>
                  </a:cubicBezTo>
                  <a:cubicBezTo>
                    <a:pt x="4198" y="3"/>
                    <a:pt x="4105" y="1"/>
                    <a:pt x="4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26" name="Google Shape;666;p41">
              <a:extLst>
                <a:ext uri="{FF2B5EF4-FFF2-40B4-BE49-F238E27FC236}">
                  <a16:creationId xmlns:a16="http://schemas.microsoft.com/office/drawing/2014/main" id="{3EA32766-2E26-9540-F476-9234A108A4F5}"/>
                </a:ext>
              </a:extLst>
            </p:cNvPr>
            <p:cNvSpPr/>
            <p:nvPr/>
          </p:nvSpPr>
          <p:spPr>
            <a:xfrm>
              <a:off x="10081920" y="2516393"/>
              <a:ext cx="52059" cy="51860"/>
            </a:xfrm>
            <a:custGeom>
              <a:avLst/>
              <a:gdLst/>
              <a:ahLst/>
              <a:cxnLst/>
              <a:rect l="l" t="t" r="r" b="b"/>
              <a:pathLst>
                <a:path w="8112" h="8081" extrusionOk="0">
                  <a:moveTo>
                    <a:pt x="4095" y="1"/>
                  </a:moveTo>
                  <a:cubicBezTo>
                    <a:pt x="4018" y="1"/>
                    <a:pt x="3940" y="2"/>
                    <a:pt x="3861" y="5"/>
                  </a:cubicBezTo>
                  <a:cubicBezTo>
                    <a:pt x="1397" y="108"/>
                    <a:pt x="164" y="1627"/>
                    <a:pt x="0" y="4051"/>
                  </a:cubicBezTo>
                  <a:cubicBezTo>
                    <a:pt x="185" y="6474"/>
                    <a:pt x="1417" y="7973"/>
                    <a:pt x="3881" y="8076"/>
                  </a:cubicBezTo>
                  <a:cubicBezTo>
                    <a:pt x="3960" y="8079"/>
                    <a:pt x="4038" y="8080"/>
                    <a:pt x="4115" y="8080"/>
                  </a:cubicBezTo>
                  <a:cubicBezTo>
                    <a:pt x="6661" y="8080"/>
                    <a:pt x="8112" y="6443"/>
                    <a:pt x="8112" y="4051"/>
                  </a:cubicBezTo>
                  <a:cubicBezTo>
                    <a:pt x="8112" y="1620"/>
                    <a:pt x="6623" y="1"/>
                    <a:pt x="40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27" name="Google Shape;667;p41">
              <a:extLst>
                <a:ext uri="{FF2B5EF4-FFF2-40B4-BE49-F238E27FC236}">
                  <a16:creationId xmlns:a16="http://schemas.microsoft.com/office/drawing/2014/main" id="{EA7C6BA9-E1B6-AE4D-2253-9F4218DD8EBD}"/>
                </a:ext>
              </a:extLst>
            </p:cNvPr>
            <p:cNvSpPr/>
            <p:nvPr/>
          </p:nvSpPr>
          <p:spPr>
            <a:xfrm>
              <a:off x="10277891" y="2516418"/>
              <a:ext cx="52848" cy="52328"/>
            </a:xfrm>
            <a:custGeom>
              <a:avLst/>
              <a:gdLst/>
              <a:ahLst/>
              <a:cxnLst/>
              <a:rect l="l" t="t" r="r" b="b"/>
              <a:pathLst>
                <a:path w="8235" h="8154" extrusionOk="0">
                  <a:moveTo>
                    <a:pt x="4074" y="0"/>
                  </a:moveTo>
                  <a:cubicBezTo>
                    <a:pt x="1627" y="0"/>
                    <a:pt x="204" y="1571"/>
                    <a:pt x="103" y="3862"/>
                  </a:cubicBezTo>
                  <a:cubicBezTo>
                    <a:pt x="0" y="6388"/>
                    <a:pt x="1520" y="7907"/>
                    <a:pt x="4148" y="8154"/>
                  </a:cubicBezTo>
                  <a:cubicBezTo>
                    <a:pt x="6551" y="7907"/>
                    <a:pt x="8091" y="6716"/>
                    <a:pt x="8153" y="4232"/>
                  </a:cubicBezTo>
                  <a:cubicBezTo>
                    <a:pt x="8235" y="1603"/>
                    <a:pt x="6797" y="63"/>
                    <a:pt x="4169" y="1"/>
                  </a:cubicBezTo>
                  <a:cubicBezTo>
                    <a:pt x="4137" y="1"/>
                    <a:pt x="4105" y="0"/>
                    <a:pt x="4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28" name="Google Shape;668;p41">
              <a:extLst>
                <a:ext uri="{FF2B5EF4-FFF2-40B4-BE49-F238E27FC236}">
                  <a16:creationId xmlns:a16="http://schemas.microsoft.com/office/drawing/2014/main" id="{A154FC3E-C58C-0615-9AF6-C443FB67B77D}"/>
                </a:ext>
              </a:extLst>
            </p:cNvPr>
            <p:cNvSpPr/>
            <p:nvPr/>
          </p:nvSpPr>
          <p:spPr>
            <a:xfrm>
              <a:off x="9885160" y="2731501"/>
              <a:ext cx="52194" cy="51674"/>
            </a:xfrm>
            <a:custGeom>
              <a:avLst/>
              <a:gdLst/>
              <a:ahLst/>
              <a:cxnLst/>
              <a:rect l="l" t="t" r="r" b="b"/>
              <a:pathLst>
                <a:path w="8133" h="8052" extrusionOk="0">
                  <a:moveTo>
                    <a:pt x="4064" y="0"/>
                  </a:moveTo>
                  <a:cubicBezTo>
                    <a:pt x="1598" y="0"/>
                    <a:pt x="0" y="1435"/>
                    <a:pt x="0" y="4067"/>
                  </a:cubicBezTo>
                  <a:cubicBezTo>
                    <a:pt x="0" y="6552"/>
                    <a:pt x="1561" y="7989"/>
                    <a:pt x="3922" y="8051"/>
                  </a:cubicBezTo>
                  <a:cubicBezTo>
                    <a:pt x="3957" y="8052"/>
                    <a:pt x="3991" y="8052"/>
                    <a:pt x="4025" y="8052"/>
                  </a:cubicBezTo>
                  <a:cubicBezTo>
                    <a:pt x="6509" y="8052"/>
                    <a:pt x="7970" y="6578"/>
                    <a:pt x="8132" y="4005"/>
                  </a:cubicBezTo>
                  <a:cubicBezTo>
                    <a:pt x="7947" y="1500"/>
                    <a:pt x="6530" y="42"/>
                    <a:pt x="4169" y="1"/>
                  </a:cubicBezTo>
                  <a:cubicBezTo>
                    <a:pt x="4134" y="0"/>
                    <a:pt x="4099" y="0"/>
                    <a:pt x="40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29" name="Google Shape;669;p41">
              <a:extLst>
                <a:ext uri="{FF2B5EF4-FFF2-40B4-BE49-F238E27FC236}">
                  <a16:creationId xmlns:a16="http://schemas.microsoft.com/office/drawing/2014/main" id="{29E11A74-E65F-3CA1-D9A3-82BD59C953F3}"/>
                </a:ext>
              </a:extLst>
            </p:cNvPr>
            <p:cNvSpPr/>
            <p:nvPr/>
          </p:nvSpPr>
          <p:spPr>
            <a:xfrm>
              <a:off x="10474915" y="2730846"/>
              <a:ext cx="52983" cy="52328"/>
            </a:xfrm>
            <a:custGeom>
              <a:avLst/>
              <a:gdLst/>
              <a:ahLst/>
              <a:cxnLst/>
              <a:rect l="l" t="t" r="r" b="b"/>
              <a:pathLst>
                <a:path w="8256" h="8154" extrusionOk="0">
                  <a:moveTo>
                    <a:pt x="4107" y="0"/>
                  </a:moveTo>
                  <a:cubicBezTo>
                    <a:pt x="1807" y="329"/>
                    <a:pt x="165" y="1397"/>
                    <a:pt x="82" y="3923"/>
                  </a:cubicBezTo>
                  <a:cubicBezTo>
                    <a:pt x="0" y="6613"/>
                    <a:pt x="1582" y="8112"/>
                    <a:pt x="4107" y="8153"/>
                  </a:cubicBezTo>
                  <a:cubicBezTo>
                    <a:pt x="4140" y="8154"/>
                    <a:pt x="4173" y="8154"/>
                    <a:pt x="4206" y="8154"/>
                  </a:cubicBezTo>
                  <a:cubicBezTo>
                    <a:pt x="6494" y="8154"/>
                    <a:pt x="8072" y="6742"/>
                    <a:pt x="8153" y="4313"/>
                  </a:cubicBezTo>
                  <a:cubicBezTo>
                    <a:pt x="8256" y="1643"/>
                    <a:pt x="6654" y="349"/>
                    <a:pt x="41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0" name="Google Shape;670;p41">
              <a:extLst>
                <a:ext uri="{FF2B5EF4-FFF2-40B4-BE49-F238E27FC236}">
                  <a16:creationId xmlns:a16="http://schemas.microsoft.com/office/drawing/2014/main" id="{8C9C414D-6A73-5F28-FB5B-8337781EA0B1}"/>
                </a:ext>
              </a:extLst>
            </p:cNvPr>
            <p:cNvSpPr/>
            <p:nvPr/>
          </p:nvSpPr>
          <p:spPr>
            <a:xfrm>
              <a:off x="10081259" y="2945794"/>
              <a:ext cx="52855" cy="52335"/>
            </a:xfrm>
            <a:custGeom>
              <a:avLst/>
              <a:gdLst/>
              <a:ahLst/>
              <a:cxnLst/>
              <a:rect l="l" t="t" r="r" b="b"/>
              <a:pathLst>
                <a:path w="8236" h="8155" extrusionOk="0">
                  <a:moveTo>
                    <a:pt x="3943" y="1"/>
                  </a:moveTo>
                  <a:cubicBezTo>
                    <a:pt x="1459" y="370"/>
                    <a:pt x="0" y="1767"/>
                    <a:pt x="165" y="4416"/>
                  </a:cubicBezTo>
                  <a:cubicBezTo>
                    <a:pt x="327" y="6843"/>
                    <a:pt x="1803" y="8154"/>
                    <a:pt x="4182" y="8154"/>
                  </a:cubicBezTo>
                  <a:cubicBezTo>
                    <a:pt x="4219" y="8154"/>
                    <a:pt x="4255" y="8154"/>
                    <a:pt x="4292" y="8153"/>
                  </a:cubicBezTo>
                  <a:cubicBezTo>
                    <a:pt x="6777" y="8092"/>
                    <a:pt x="8215" y="6469"/>
                    <a:pt x="8215" y="4169"/>
                  </a:cubicBezTo>
                  <a:cubicBezTo>
                    <a:pt x="8235" y="1643"/>
                    <a:pt x="6675" y="144"/>
                    <a:pt x="39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1" name="Google Shape;671;p41">
              <a:extLst>
                <a:ext uri="{FF2B5EF4-FFF2-40B4-BE49-F238E27FC236}">
                  <a16:creationId xmlns:a16="http://schemas.microsoft.com/office/drawing/2014/main" id="{32EDCDB6-3295-B129-5A46-F66C06FC8265}"/>
                </a:ext>
              </a:extLst>
            </p:cNvPr>
            <p:cNvSpPr/>
            <p:nvPr/>
          </p:nvSpPr>
          <p:spPr>
            <a:xfrm>
              <a:off x="10278155" y="2946320"/>
              <a:ext cx="52457" cy="51802"/>
            </a:xfrm>
            <a:custGeom>
              <a:avLst/>
              <a:gdLst/>
              <a:ahLst/>
              <a:cxnLst/>
              <a:rect l="l" t="t" r="r" b="b"/>
              <a:pathLst>
                <a:path w="8174" h="8072" extrusionOk="0">
                  <a:moveTo>
                    <a:pt x="4148" y="1"/>
                  </a:moveTo>
                  <a:cubicBezTo>
                    <a:pt x="1458" y="1"/>
                    <a:pt x="0" y="1685"/>
                    <a:pt x="62" y="4170"/>
                  </a:cubicBezTo>
                  <a:cubicBezTo>
                    <a:pt x="123" y="6475"/>
                    <a:pt x="1583" y="8072"/>
                    <a:pt x="4040" y="8072"/>
                  </a:cubicBezTo>
                  <a:cubicBezTo>
                    <a:pt x="4055" y="8072"/>
                    <a:pt x="4071" y="8072"/>
                    <a:pt x="4087" y="8071"/>
                  </a:cubicBezTo>
                  <a:cubicBezTo>
                    <a:pt x="6736" y="8051"/>
                    <a:pt x="8030" y="6470"/>
                    <a:pt x="8173" y="3903"/>
                  </a:cubicBezTo>
                  <a:cubicBezTo>
                    <a:pt x="7906" y="1459"/>
                    <a:pt x="6613" y="1"/>
                    <a:pt x="41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2" name="Google Shape;672;p41">
              <a:extLst>
                <a:ext uri="{FF2B5EF4-FFF2-40B4-BE49-F238E27FC236}">
                  <a16:creationId xmlns:a16="http://schemas.microsoft.com/office/drawing/2014/main" id="{3A2A8908-9202-89CC-D7C0-229A67BDE088}"/>
                </a:ext>
              </a:extLst>
            </p:cNvPr>
            <p:cNvSpPr/>
            <p:nvPr/>
          </p:nvSpPr>
          <p:spPr>
            <a:xfrm>
              <a:off x="9884762" y="2516553"/>
              <a:ext cx="52720" cy="51667"/>
            </a:xfrm>
            <a:custGeom>
              <a:avLst/>
              <a:gdLst/>
              <a:ahLst/>
              <a:cxnLst/>
              <a:rect l="l" t="t" r="r" b="b"/>
              <a:pathLst>
                <a:path w="8215" h="8051" extrusionOk="0">
                  <a:moveTo>
                    <a:pt x="4087" y="1"/>
                  </a:moveTo>
                  <a:cubicBezTo>
                    <a:pt x="1664" y="1"/>
                    <a:pt x="144" y="1438"/>
                    <a:pt x="83" y="3861"/>
                  </a:cubicBezTo>
                  <a:cubicBezTo>
                    <a:pt x="0" y="6470"/>
                    <a:pt x="1520" y="8030"/>
                    <a:pt x="4128" y="8051"/>
                  </a:cubicBezTo>
                  <a:cubicBezTo>
                    <a:pt x="4144" y="8051"/>
                    <a:pt x="4161" y="8051"/>
                    <a:pt x="4177" y="8051"/>
                  </a:cubicBezTo>
                  <a:cubicBezTo>
                    <a:pt x="6589" y="8051"/>
                    <a:pt x="7848" y="6536"/>
                    <a:pt x="8215" y="4211"/>
                  </a:cubicBezTo>
                  <a:cubicBezTo>
                    <a:pt x="8009" y="1623"/>
                    <a:pt x="6716" y="1"/>
                    <a:pt x="40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3" name="Google Shape;673;p41">
              <a:extLst>
                <a:ext uri="{FF2B5EF4-FFF2-40B4-BE49-F238E27FC236}">
                  <a16:creationId xmlns:a16="http://schemas.microsoft.com/office/drawing/2014/main" id="{193293EC-C835-E109-2225-56DEF56F52F0}"/>
                </a:ext>
              </a:extLst>
            </p:cNvPr>
            <p:cNvSpPr/>
            <p:nvPr/>
          </p:nvSpPr>
          <p:spPr>
            <a:xfrm>
              <a:off x="10475178" y="2516508"/>
              <a:ext cx="53246" cy="51789"/>
            </a:xfrm>
            <a:custGeom>
              <a:avLst/>
              <a:gdLst/>
              <a:ahLst/>
              <a:cxnLst/>
              <a:rect l="l" t="t" r="r" b="b"/>
              <a:pathLst>
                <a:path w="8297" h="8070" extrusionOk="0">
                  <a:moveTo>
                    <a:pt x="3913" y="1"/>
                  </a:moveTo>
                  <a:cubicBezTo>
                    <a:pt x="1646" y="1"/>
                    <a:pt x="415" y="1469"/>
                    <a:pt x="0" y="3622"/>
                  </a:cubicBezTo>
                  <a:cubicBezTo>
                    <a:pt x="41" y="6148"/>
                    <a:pt x="1191" y="7770"/>
                    <a:pt x="3594" y="8037"/>
                  </a:cubicBezTo>
                  <a:cubicBezTo>
                    <a:pt x="3806" y="8059"/>
                    <a:pt x="4011" y="8070"/>
                    <a:pt x="4211" y="8070"/>
                  </a:cubicBezTo>
                  <a:cubicBezTo>
                    <a:pt x="6466" y="8070"/>
                    <a:pt x="7903" y="6698"/>
                    <a:pt x="8091" y="4320"/>
                  </a:cubicBezTo>
                  <a:cubicBezTo>
                    <a:pt x="8297" y="1733"/>
                    <a:pt x="6798" y="131"/>
                    <a:pt x="4190" y="8"/>
                  </a:cubicBezTo>
                  <a:cubicBezTo>
                    <a:pt x="4096" y="3"/>
                    <a:pt x="4004" y="1"/>
                    <a:pt x="39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4" name="Google Shape;674;p41">
              <a:extLst>
                <a:ext uri="{FF2B5EF4-FFF2-40B4-BE49-F238E27FC236}">
                  <a16:creationId xmlns:a16="http://schemas.microsoft.com/office/drawing/2014/main" id="{5C190CE7-F6B9-0B1B-1C88-1F9CBF71AF7C}"/>
                </a:ext>
              </a:extLst>
            </p:cNvPr>
            <p:cNvSpPr/>
            <p:nvPr/>
          </p:nvSpPr>
          <p:spPr>
            <a:xfrm>
              <a:off x="9884101" y="2946243"/>
              <a:ext cx="53252" cy="51789"/>
            </a:xfrm>
            <a:custGeom>
              <a:avLst/>
              <a:gdLst/>
              <a:ahLst/>
              <a:cxnLst/>
              <a:rect l="l" t="t" r="r" b="b"/>
              <a:pathLst>
                <a:path w="8298" h="8070" extrusionOk="0">
                  <a:moveTo>
                    <a:pt x="4071" y="1"/>
                  </a:moveTo>
                  <a:cubicBezTo>
                    <a:pt x="1829" y="1"/>
                    <a:pt x="376" y="1373"/>
                    <a:pt x="206" y="3750"/>
                  </a:cubicBezTo>
                  <a:cubicBezTo>
                    <a:pt x="1" y="6338"/>
                    <a:pt x="1500" y="7940"/>
                    <a:pt x="4108" y="8063"/>
                  </a:cubicBezTo>
                  <a:cubicBezTo>
                    <a:pt x="4202" y="8068"/>
                    <a:pt x="4294" y="8070"/>
                    <a:pt x="4384" y="8070"/>
                  </a:cubicBezTo>
                  <a:cubicBezTo>
                    <a:pt x="6651" y="8070"/>
                    <a:pt x="7883" y="6601"/>
                    <a:pt x="8297" y="4449"/>
                  </a:cubicBezTo>
                  <a:cubicBezTo>
                    <a:pt x="8236" y="1923"/>
                    <a:pt x="7086" y="300"/>
                    <a:pt x="4683" y="33"/>
                  </a:cubicBezTo>
                  <a:cubicBezTo>
                    <a:pt x="4473" y="12"/>
                    <a:pt x="4269" y="1"/>
                    <a:pt x="4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5" name="Google Shape;675;p41">
              <a:extLst>
                <a:ext uri="{FF2B5EF4-FFF2-40B4-BE49-F238E27FC236}">
                  <a16:creationId xmlns:a16="http://schemas.microsoft.com/office/drawing/2014/main" id="{D4FF2476-8D0C-59BE-AEDB-FD1710BCAEF5}"/>
                </a:ext>
              </a:extLst>
            </p:cNvPr>
            <p:cNvSpPr/>
            <p:nvPr/>
          </p:nvSpPr>
          <p:spPr>
            <a:xfrm>
              <a:off x="10474389" y="2946410"/>
              <a:ext cx="53118" cy="52110"/>
            </a:xfrm>
            <a:custGeom>
              <a:avLst/>
              <a:gdLst/>
              <a:ahLst/>
              <a:cxnLst/>
              <a:rect l="l" t="t" r="r" b="b"/>
              <a:pathLst>
                <a:path w="8277" h="8120" extrusionOk="0">
                  <a:moveTo>
                    <a:pt x="4313" y="0"/>
                  </a:moveTo>
                  <a:cubicBezTo>
                    <a:pt x="4218" y="0"/>
                    <a:pt x="4122" y="3"/>
                    <a:pt x="4025" y="7"/>
                  </a:cubicBezTo>
                  <a:cubicBezTo>
                    <a:pt x="1417" y="110"/>
                    <a:pt x="0" y="1753"/>
                    <a:pt x="205" y="4361"/>
                  </a:cubicBezTo>
                  <a:cubicBezTo>
                    <a:pt x="370" y="6805"/>
                    <a:pt x="1992" y="7955"/>
                    <a:pt x="4415" y="8119"/>
                  </a:cubicBezTo>
                  <a:cubicBezTo>
                    <a:pt x="6736" y="7729"/>
                    <a:pt x="8276" y="6456"/>
                    <a:pt x="8235" y="4012"/>
                  </a:cubicBezTo>
                  <a:cubicBezTo>
                    <a:pt x="8195" y="1521"/>
                    <a:pt x="6748" y="0"/>
                    <a:pt x="4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6" name="Google Shape;676;p41">
              <a:extLst>
                <a:ext uri="{FF2B5EF4-FFF2-40B4-BE49-F238E27FC236}">
                  <a16:creationId xmlns:a16="http://schemas.microsoft.com/office/drawing/2014/main" id="{C236C936-2784-DD63-33E8-85036C194506}"/>
                </a:ext>
              </a:extLst>
            </p:cNvPr>
            <p:cNvSpPr/>
            <p:nvPr/>
          </p:nvSpPr>
          <p:spPr>
            <a:xfrm>
              <a:off x="9885025" y="3161133"/>
              <a:ext cx="52328" cy="51680"/>
            </a:xfrm>
            <a:custGeom>
              <a:avLst/>
              <a:gdLst/>
              <a:ahLst/>
              <a:cxnLst/>
              <a:rect l="l" t="t" r="r" b="b"/>
              <a:pathLst>
                <a:path w="8154" h="8053" extrusionOk="0">
                  <a:moveTo>
                    <a:pt x="4065" y="1"/>
                  </a:moveTo>
                  <a:cubicBezTo>
                    <a:pt x="4031" y="1"/>
                    <a:pt x="3998" y="1"/>
                    <a:pt x="3964" y="2"/>
                  </a:cubicBezTo>
                  <a:cubicBezTo>
                    <a:pt x="1623" y="43"/>
                    <a:pt x="42" y="1480"/>
                    <a:pt x="21" y="3965"/>
                  </a:cubicBezTo>
                  <a:cubicBezTo>
                    <a:pt x="1" y="6598"/>
                    <a:pt x="1579" y="8053"/>
                    <a:pt x="4065" y="8053"/>
                  </a:cubicBezTo>
                  <a:cubicBezTo>
                    <a:pt x="4100" y="8053"/>
                    <a:pt x="4134" y="8052"/>
                    <a:pt x="4169" y="8052"/>
                  </a:cubicBezTo>
                  <a:cubicBezTo>
                    <a:pt x="6551" y="8031"/>
                    <a:pt x="7948" y="6573"/>
                    <a:pt x="8153" y="4088"/>
                  </a:cubicBezTo>
                  <a:cubicBezTo>
                    <a:pt x="8011" y="1495"/>
                    <a:pt x="6530" y="1"/>
                    <a:pt x="4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7" name="Google Shape;677;p41">
              <a:extLst>
                <a:ext uri="{FF2B5EF4-FFF2-40B4-BE49-F238E27FC236}">
                  <a16:creationId xmlns:a16="http://schemas.microsoft.com/office/drawing/2014/main" id="{EE01297B-EB7C-C534-B501-472188A5DCA7}"/>
                </a:ext>
              </a:extLst>
            </p:cNvPr>
            <p:cNvSpPr/>
            <p:nvPr/>
          </p:nvSpPr>
          <p:spPr>
            <a:xfrm>
              <a:off x="10475178" y="3161133"/>
              <a:ext cx="52855" cy="51648"/>
            </a:xfrm>
            <a:custGeom>
              <a:avLst/>
              <a:gdLst/>
              <a:ahLst/>
              <a:cxnLst/>
              <a:rect l="l" t="t" r="r" b="b"/>
              <a:pathLst>
                <a:path w="8236" h="8048" extrusionOk="0">
                  <a:moveTo>
                    <a:pt x="3969" y="1"/>
                  </a:moveTo>
                  <a:cubicBezTo>
                    <a:pt x="1704" y="1"/>
                    <a:pt x="243" y="1412"/>
                    <a:pt x="0" y="3842"/>
                  </a:cubicBezTo>
                  <a:cubicBezTo>
                    <a:pt x="62" y="6306"/>
                    <a:pt x="1315" y="7867"/>
                    <a:pt x="3717" y="8031"/>
                  </a:cubicBezTo>
                  <a:cubicBezTo>
                    <a:pt x="3873" y="8042"/>
                    <a:pt x="4026" y="8048"/>
                    <a:pt x="4175" y="8048"/>
                  </a:cubicBezTo>
                  <a:cubicBezTo>
                    <a:pt x="6502" y="8048"/>
                    <a:pt x="7996" y="6701"/>
                    <a:pt x="8112" y="4211"/>
                  </a:cubicBezTo>
                  <a:cubicBezTo>
                    <a:pt x="8235" y="1542"/>
                    <a:pt x="6592" y="22"/>
                    <a:pt x="4066" y="2"/>
                  </a:cubicBezTo>
                  <a:cubicBezTo>
                    <a:pt x="4034" y="1"/>
                    <a:pt x="4001" y="1"/>
                    <a:pt x="39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8" name="Google Shape;678;p41">
              <a:extLst>
                <a:ext uri="{FF2B5EF4-FFF2-40B4-BE49-F238E27FC236}">
                  <a16:creationId xmlns:a16="http://schemas.microsoft.com/office/drawing/2014/main" id="{FDC16E8C-CDF3-B1DC-4940-B126CB9D1599}"/>
                </a:ext>
              </a:extLst>
            </p:cNvPr>
            <p:cNvSpPr/>
            <p:nvPr/>
          </p:nvSpPr>
          <p:spPr>
            <a:xfrm>
              <a:off x="10475043" y="3376088"/>
              <a:ext cx="52726" cy="51674"/>
            </a:xfrm>
            <a:custGeom>
              <a:avLst/>
              <a:gdLst/>
              <a:ahLst/>
              <a:cxnLst/>
              <a:rect l="l" t="t" r="r" b="b"/>
              <a:pathLst>
                <a:path w="8216" h="8052" extrusionOk="0">
                  <a:moveTo>
                    <a:pt x="4012" y="0"/>
                  </a:moveTo>
                  <a:cubicBezTo>
                    <a:pt x="1631" y="0"/>
                    <a:pt x="386" y="1510"/>
                    <a:pt x="1" y="3800"/>
                  </a:cubicBezTo>
                  <a:cubicBezTo>
                    <a:pt x="186" y="6408"/>
                    <a:pt x="1459" y="8030"/>
                    <a:pt x="4087" y="8051"/>
                  </a:cubicBezTo>
                  <a:cubicBezTo>
                    <a:pt x="4121" y="8052"/>
                    <a:pt x="4154" y="8052"/>
                    <a:pt x="4187" y="8052"/>
                  </a:cubicBezTo>
                  <a:cubicBezTo>
                    <a:pt x="6552" y="8052"/>
                    <a:pt x="8031" y="6601"/>
                    <a:pt x="8112" y="4231"/>
                  </a:cubicBezTo>
                  <a:cubicBezTo>
                    <a:pt x="8215" y="1623"/>
                    <a:pt x="6737" y="62"/>
                    <a:pt x="4108" y="1"/>
                  </a:cubicBezTo>
                  <a:cubicBezTo>
                    <a:pt x="4076" y="0"/>
                    <a:pt x="4044" y="0"/>
                    <a:pt x="40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9" name="Google Shape;679;p41">
              <a:extLst>
                <a:ext uri="{FF2B5EF4-FFF2-40B4-BE49-F238E27FC236}">
                  <a16:creationId xmlns:a16="http://schemas.microsoft.com/office/drawing/2014/main" id="{280B3BDB-5874-0A81-5019-D6A641A1B87D}"/>
                </a:ext>
              </a:extLst>
            </p:cNvPr>
            <p:cNvSpPr/>
            <p:nvPr/>
          </p:nvSpPr>
          <p:spPr>
            <a:xfrm>
              <a:off x="10278283" y="3375696"/>
              <a:ext cx="53118" cy="52219"/>
            </a:xfrm>
            <a:custGeom>
              <a:avLst/>
              <a:gdLst/>
              <a:ahLst/>
              <a:cxnLst/>
              <a:rect l="l" t="t" r="r" b="b"/>
              <a:pathLst>
                <a:path w="8277" h="8137" extrusionOk="0">
                  <a:moveTo>
                    <a:pt x="4354" y="0"/>
                  </a:moveTo>
                  <a:cubicBezTo>
                    <a:pt x="1602" y="82"/>
                    <a:pt x="42" y="1602"/>
                    <a:pt x="21" y="4107"/>
                  </a:cubicBezTo>
                  <a:cubicBezTo>
                    <a:pt x="1" y="6428"/>
                    <a:pt x="1459" y="8050"/>
                    <a:pt x="3923" y="8133"/>
                  </a:cubicBezTo>
                  <a:cubicBezTo>
                    <a:pt x="3996" y="8135"/>
                    <a:pt x="4067" y="8136"/>
                    <a:pt x="4138" y="8136"/>
                  </a:cubicBezTo>
                  <a:cubicBezTo>
                    <a:pt x="6438" y="8136"/>
                    <a:pt x="7912" y="6847"/>
                    <a:pt x="8071" y="4436"/>
                  </a:cubicBezTo>
                  <a:cubicBezTo>
                    <a:pt x="8277" y="1807"/>
                    <a:pt x="6839" y="370"/>
                    <a:pt x="43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40" name="Google Shape;680;p41">
              <a:extLst>
                <a:ext uri="{FF2B5EF4-FFF2-40B4-BE49-F238E27FC236}">
                  <a16:creationId xmlns:a16="http://schemas.microsoft.com/office/drawing/2014/main" id="{E5896AD5-F4E4-5707-C794-92A3C6DE20D3}"/>
                </a:ext>
              </a:extLst>
            </p:cNvPr>
            <p:cNvSpPr/>
            <p:nvPr/>
          </p:nvSpPr>
          <p:spPr>
            <a:xfrm>
              <a:off x="10081920" y="3376088"/>
              <a:ext cx="52194" cy="51802"/>
            </a:xfrm>
            <a:custGeom>
              <a:avLst/>
              <a:gdLst/>
              <a:ahLst/>
              <a:cxnLst/>
              <a:rect l="l" t="t" r="r" b="b"/>
              <a:pathLst>
                <a:path w="8133" h="8072" extrusionOk="0">
                  <a:moveTo>
                    <a:pt x="4060" y="0"/>
                  </a:moveTo>
                  <a:cubicBezTo>
                    <a:pt x="4028" y="0"/>
                    <a:pt x="3996" y="0"/>
                    <a:pt x="3964" y="1"/>
                  </a:cubicBezTo>
                  <a:cubicBezTo>
                    <a:pt x="1499" y="42"/>
                    <a:pt x="247" y="1521"/>
                    <a:pt x="0" y="3944"/>
                  </a:cubicBezTo>
                  <a:cubicBezTo>
                    <a:pt x="164" y="6531"/>
                    <a:pt x="1499" y="8072"/>
                    <a:pt x="4128" y="8072"/>
                  </a:cubicBezTo>
                  <a:cubicBezTo>
                    <a:pt x="6613" y="8051"/>
                    <a:pt x="8091" y="6449"/>
                    <a:pt x="8112" y="4129"/>
                  </a:cubicBezTo>
                  <a:cubicBezTo>
                    <a:pt x="8132" y="1673"/>
                    <a:pt x="6709" y="0"/>
                    <a:pt x="4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41" name="Google Shape;681;p41">
              <a:extLst>
                <a:ext uri="{FF2B5EF4-FFF2-40B4-BE49-F238E27FC236}">
                  <a16:creationId xmlns:a16="http://schemas.microsoft.com/office/drawing/2014/main" id="{A6E7D867-54F6-1DD4-1EC1-F3B22D6612E3}"/>
                </a:ext>
              </a:extLst>
            </p:cNvPr>
            <p:cNvSpPr/>
            <p:nvPr/>
          </p:nvSpPr>
          <p:spPr>
            <a:xfrm>
              <a:off x="9884236" y="3376043"/>
              <a:ext cx="53246" cy="51744"/>
            </a:xfrm>
            <a:custGeom>
              <a:avLst/>
              <a:gdLst/>
              <a:ahLst/>
              <a:cxnLst/>
              <a:rect l="l" t="t" r="r" b="b"/>
              <a:pathLst>
                <a:path w="8297" h="8063" extrusionOk="0">
                  <a:moveTo>
                    <a:pt x="4065" y="0"/>
                  </a:moveTo>
                  <a:cubicBezTo>
                    <a:pt x="1787" y="0"/>
                    <a:pt x="337" y="1375"/>
                    <a:pt x="185" y="3766"/>
                  </a:cubicBezTo>
                  <a:cubicBezTo>
                    <a:pt x="0" y="6374"/>
                    <a:pt x="1520" y="7955"/>
                    <a:pt x="4107" y="8058"/>
                  </a:cubicBezTo>
                  <a:cubicBezTo>
                    <a:pt x="4185" y="8061"/>
                    <a:pt x="4262" y="8063"/>
                    <a:pt x="4338" y="8063"/>
                  </a:cubicBezTo>
                  <a:cubicBezTo>
                    <a:pt x="6634" y="8063"/>
                    <a:pt x="7879" y="6564"/>
                    <a:pt x="8297" y="4238"/>
                  </a:cubicBezTo>
                  <a:cubicBezTo>
                    <a:pt x="8174" y="1918"/>
                    <a:pt x="7065" y="275"/>
                    <a:pt x="4641" y="28"/>
                  </a:cubicBezTo>
                  <a:cubicBezTo>
                    <a:pt x="4444" y="10"/>
                    <a:pt x="4251" y="0"/>
                    <a:pt x="4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</p:grpSp>
      <p:sp>
        <p:nvSpPr>
          <p:cNvPr id="43" name="Rounded Rectangle 5">
            <a:extLst>
              <a:ext uri="{FF2B5EF4-FFF2-40B4-BE49-F238E27FC236}">
                <a16:creationId xmlns:a16="http://schemas.microsoft.com/office/drawing/2014/main" id="{58EC5E30-AC46-2CCD-6EAF-8CEEF72E1747}"/>
              </a:ext>
            </a:extLst>
          </p:cNvPr>
          <p:cNvSpPr/>
          <p:nvPr/>
        </p:nvSpPr>
        <p:spPr>
          <a:xfrm>
            <a:off x="4954194" y="1838744"/>
            <a:ext cx="1139952" cy="288502"/>
          </a:xfrm>
          <a:prstGeom prst="roundRect">
            <a:avLst/>
          </a:prstGeom>
          <a:solidFill>
            <a:srgbClr val="000A50">
              <a:alpha val="92000"/>
            </a:srgbClr>
          </a:solidFill>
          <a:ln>
            <a:noFill/>
          </a:ln>
          <a:effectLst>
            <a:outerShdw blurRad="1397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>
              <a:latin typeface="G마켓 산스 TTF Light" panose="02000000000000000000" pitchFamily="2" charset="-127"/>
              <a:ea typeface="G마켓 산스 TTF Light" panose="02000000000000000000" pitchFamily="2" charset="-12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9ACF939-3B2C-9F42-917E-90DFF3CB4A14}"/>
              </a:ext>
            </a:extLst>
          </p:cNvPr>
          <p:cNvSpPr txBox="1"/>
          <p:nvPr/>
        </p:nvSpPr>
        <p:spPr>
          <a:xfrm>
            <a:off x="4954194" y="1840056"/>
            <a:ext cx="1139952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ko-KR" altLang="LID4096" sz="1400" dirty="0" err="1">
                <a:solidFill>
                  <a:schemeClr val="bg1"/>
                </a:solidFill>
                <a:latin typeface="Gmarket Sans Light" panose="02000000000000000000" pitchFamily="50" charset="-128"/>
                <a:ea typeface="Gmarket Sans Light" panose="02000000000000000000" pitchFamily="50" charset="-128"/>
              </a:rPr>
              <a:t>대표이사</a:t>
            </a:r>
            <a:endParaRPr lang="en-KR" sz="1400" dirty="0" err="1">
              <a:solidFill>
                <a:schemeClr val="bg1"/>
              </a:solidFill>
              <a:latin typeface="Gmarket Sans Light" panose="02000000000000000000" pitchFamily="50" charset="-128"/>
              <a:ea typeface="Gmarket Sans Light" panose="02000000000000000000" pitchFamily="50" charset="-128"/>
            </a:endParaRPr>
          </a:p>
        </p:txBody>
      </p:sp>
      <p:sp>
        <p:nvSpPr>
          <p:cNvPr id="46" name="Rounded Rectangle 13">
            <a:extLst>
              <a:ext uri="{FF2B5EF4-FFF2-40B4-BE49-F238E27FC236}">
                <a16:creationId xmlns:a16="http://schemas.microsoft.com/office/drawing/2014/main" id="{133FC97D-F5FE-66D4-96FF-8C40B1AAC039}"/>
              </a:ext>
            </a:extLst>
          </p:cNvPr>
          <p:cNvSpPr/>
          <p:nvPr/>
        </p:nvSpPr>
        <p:spPr>
          <a:xfrm>
            <a:off x="4736521" y="2767246"/>
            <a:ext cx="1576661" cy="288502"/>
          </a:xfrm>
          <a:prstGeom prst="roundRect">
            <a:avLst/>
          </a:prstGeom>
          <a:solidFill>
            <a:srgbClr val="000A50">
              <a:alpha val="92000"/>
            </a:srgbClr>
          </a:solidFill>
          <a:ln>
            <a:noFill/>
          </a:ln>
          <a:effectLst>
            <a:outerShdw blurRad="1397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>
              <a:latin typeface="G마켓 산스 TTF Light" panose="02000000000000000000" pitchFamily="2" charset="-127"/>
              <a:ea typeface="G마켓 산스 TTF Light" panose="02000000000000000000" pitchFamily="2" charset="-127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980205C-AEF3-78EB-E084-9AFB1EBCB027}"/>
              </a:ext>
            </a:extLst>
          </p:cNvPr>
          <p:cNvSpPr txBox="1"/>
          <p:nvPr/>
        </p:nvSpPr>
        <p:spPr>
          <a:xfrm>
            <a:off x="4706959" y="2768558"/>
            <a:ext cx="1635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solidFill>
                  <a:schemeClr val="bg1"/>
                </a:solidFill>
                <a:latin typeface="Gmarket Sans Light" panose="02000000000000000000" pitchFamily="50" charset="-128"/>
                <a:ea typeface="Gmarket Sans Light" panose="02000000000000000000" pitchFamily="50" charset="-128"/>
              </a:rPr>
              <a:t>전무이사 </a:t>
            </a:r>
            <a:r>
              <a:rPr lang="en-US" altLang="ko-KR" sz="1400" dirty="0">
                <a:solidFill>
                  <a:schemeClr val="bg1"/>
                </a:solidFill>
                <a:latin typeface="Gmarket Sans Light" panose="02000000000000000000" pitchFamily="50" charset="-128"/>
                <a:ea typeface="Gmarket Sans Light" panose="02000000000000000000" pitchFamily="50" charset="-128"/>
              </a:rPr>
              <a:t>(</a:t>
            </a:r>
            <a:r>
              <a:rPr lang="ko-KR" altLang="en-US" sz="1400" dirty="0">
                <a:solidFill>
                  <a:schemeClr val="bg1"/>
                </a:solidFill>
                <a:latin typeface="Gmarket Sans Light" panose="02000000000000000000" pitchFamily="50" charset="-128"/>
                <a:ea typeface="Gmarket Sans Light" panose="02000000000000000000" pitchFamily="50" charset="-128"/>
              </a:rPr>
              <a:t>공장장</a:t>
            </a:r>
            <a:r>
              <a:rPr lang="en-US" altLang="ko-KR" sz="1400" dirty="0">
                <a:solidFill>
                  <a:schemeClr val="bg1"/>
                </a:solidFill>
                <a:latin typeface="Gmarket Sans Light" panose="02000000000000000000" pitchFamily="50" charset="-128"/>
                <a:ea typeface="Gmarket Sans Light" panose="02000000000000000000" pitchFamily="50" charset="-128"/>
              </a:rPr>
              <a:t>)</a:t>
            </a:r>
            <a:endParaRPr lang="en-KR" sz="1400" dirty="0">
              <a:solidFill>
                <a:schemeClr val="bg1"/>
              </a:solidFill>
              <a:latin typeface="Gmarket Sans Light" panose="02000000000000000000" pitchFamily="50" charset="-128"/>
              <a:ea typeface="Gmarket Sans Light" panose="02000000000000000000" pitchFamily="50" charset="-128"/>
            </a:endParaRPr>
          </a:p>
        </p:txBody>
      </p:sp>
      <p:sp>
        <p:nvSpPr>
          <p:cNvPr id="49" name="Rounded Rectangle 15">
            <a:extLst>
              <a:ext uri="{FF2B5EF4-FFF2-40B4-BE49-F238E27FC236}">
                <a16:creationId xmlns:a16="http://schemas.microsoft.com/office/drawing/2014/main" id="{A98920C0-0981-6F94-0B17-126A3EF23B12}"/>
              </a:ext>
            </a:extLst>
          </p:cNvPr>
          <p:cNvSpPr/>
          <p:nvPr/>
        </p:nvSpPr>
        <p:spPr>
          <a:xfrm>
            <a:off x="4038555" y="3716334"/>
            <a:ext cx="756126" cy="288502"/>
          </a:xfrm>
          <a:prstGeom prst="roundRect">
            <a:avLst/>
          </a:prstGeom>
          <a:solidFill>
            <a:srgbClr val="000A50">
              <a:alpha val="92000"/>
            </a:srgbClr>
          </a:solidFill>
          <a:ln>
            <a:noFill/>
          </a:ln>
          <a:effectLst>
            <a:outerShdw blurRad="1397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>
              <a:latin typeface="G마켓 산스 TTF Light" panose="02000000000000000000" pitchFamily="2" charset="-127"/>
              <a:ea typeface="G마켓 산스 TTF Light" panose="02000000000000000000" pitchFamily="2" charset="-127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8CFCED3-7219-1C4B-5C2C-329983059785}"/>
              </a:ext>
            </a:extLst>
          </p:cNvPr>
          <p:cNvSpPr txBox="1"/>
          <p:nvPr/>
        </p:nvSpPr>
        <p:spPr>
          <a:xfrm>
            <a:off x="4002909" y="3717646"/>
            <a:ext cx="8274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solidFill>
                  <a:schemeClr val="bg1"/>
                </a:solidFill>
                <a:latin typeface="Gmarket Sans Light" panose="02000000000000000000" pitchFamily="50" charset="-128"/>
                <a:ea typeface="Gmarket Sans Light" panose="02000000000000000000" pitchFamily="50" charset="-128"/>
              </a:rPr>
              <a:t>생산팀</a:t>
            </a:r>
            <a:endParaRPr lang="en-KR" sz="1400" dirty="0">
              <a:solidFill>
                <a:schemeClr val="bg1"/>
              </a:solidFill>
              <a:latin typeface="Gmarket Sans Light" panose="02000000000000000000" pitchFamily="50" charset="-128"/>
              <a:ea typeface="Gmarket Sans Light" panose="02000000000000000000" pitchFamily="50" charset="-128"/>
            </a:endParaRPr>
          </a:p>
        </p:txBody>
      </p:sp>
      <p:sp>
        <p:nvSpPr>
          <p:cNvPr id="52" name="Rounded Rectangle 46">
            <a:extLst>
              <a:ext uri="{FF2B5EF4-FFF2-40B4-BE49-F238E27FC236}">
                <a16:creationId xmlns:a16="http://schemas.microsoft.com/office/drawing/2014/main" id="{4411EE47-7836-B8FC-2291-A4AD70F2536E}"/>
              </a:ext>
            </a:extLst>
          </p:cNvPr>
          <p:cNvSpPr/>
          <p:nvPr/>
        </p:nvSpPr>
        <p:spPr>
          <a:xfrm>
            <a:off x="6060237" y="3716334"/>
            <a:ext cx="1110660" cy="288502"/>
          </a:xfrm>
          <a:prstGeom prst="roundRect">
            <a:avLst/>
          </a:prstGeom>
          <a:solidFill>
            <a:srgbClr val="000A50">
              <a:alpha val="92000"/>
            </a:srgbClr>
          </a:solidFill>
          <a:ln>
            <a:noFill/>
          </a:ln>
          <a:effectLst>
            <a:outerShdw blurRad="1397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 dirty="0">
              <a:latin typeface="G마켓 산스 TTF Light" panose="02000000000000000000" pitchFamily="2" charset="-127"/>
              <a:ea typeface="G마켓 산스 TTF Light" panose="02000000000000000000" pitchFamily="2" charset="-127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8413D71-CB38-41EC-07B7-7419CFF3A75A}"/>
              </a:ext>
            </a:extLst>
          </p:cNvPr>
          <p:cNvSpPr txBox="1"/>
          <p:nvPr/>
        </p:nvSpPr>
        <p:spPr>
          <a:xfrm>
            <a:off x="5913366" y="3717646"/>
            <a:ext cx="1404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solidFill>
                  <a:schemeClr val="bg1"/>
                </a:solidFill>
                <a:latin typeface="Gmarket Sans Light" panose="02000000000000000000" pitchFamily="50" charset="-128"/>
                <a:ea typeface="Gmarket Sans Light" panose="02000000000000000000" pitchFamily="50" charset="-128"/>
              </a:rPr>
              <a:t>기술연구소</a:t>
            </a:r>
            <a:endParaRPr lang="en-KR" sz="1400" dirty="0">
              <a:solidFill>
                <a:schemeClr val="bg1"/>
              </a:solidFill>
              <a:latin typeface="Gmarket Sans Light" panose="02000000000000000000" pitchFamily="50" charset="-128"/>
              <a:ea typeface="Gmarket Sans Light" panose="02000000000000000000" pitchFamily="50" charset="-128"/>
            </a:endParaRPr>
          </a:p>
        </p:txBody>
      </p:sp>
      <p:sp>
        <p:nvSpPr>
          <p:cNvPr id="55" name="Rounded Rectangle 48">
            <a:extLst>
              <a:ext uri="{FF2B5EF4-FFF2-40B4-BE49-F238E27FC236}">
                <a16:creationId xmlns:a16="http://schemas.microsoft.com/office/drawing/2014/main" id="{03A48489-A919-BF3F-EC8C-A23A9B68ECC7}"/>
              </a:ext>
            </a:extLst>
          </p:cNvPr>
          <p:cNvSpPr/>
          <p:nvPr/>
        </p:nvSpPr>
        <p:spPr>
          <a:xfrm>
            <a:off x="8304861" y="3711738"/>
            <a:ext cx="1108588" cy="288502"/>
          </a:xfrm>
          <a:prstGeom prst="roundRect">
            <a:avLst/>
          </a:prstGeom>
          <a:solidFill>
            <a:srgbClr val="000A50">
              <a:alpha val="92000"/>
            </a:srgbClr>
          </a:solidFill>
          <a:ln>
            <a:noFill/>
          </a:ln>
          <a:effectLst>
            <a:outerShdw blurRad="1397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>
              <a:latin typeface="G마켓 산스 TTF Light" panose="02000000000000000000" pitchFamily="2" charset="-127"/>
              <a:ea typeface="G마켓 산스 TTF Light" panose="02000000000000000000" pitchFamily="2" charset="-127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41F36D2-0FD0-960F-B7FD-93AD0C455FBB}"/>
              </a:ext>
            </a:extLst>
          </p:cNvPr>
          <p:cNvSpPr txBox="1"/>
          <p:nvPr/>
        </p:nvSpPr>
        <p:spPr>
          <a:xfrm>
            <a:off x="8156954" y="3713050"/>
            <a:ext cx="1404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solidFill>
                  <a:schemeClr val="bg1"/>
                </a:solidFill>
                <a:latin typeface="Gmarket Sans Light" panose="02000000000000000000" pitchFamily="50" charset="-128"/>
                <a:ea typeface="Gmarket Sans Light" panose="02000000000000000000" pitchFamily="50" charset="-128"/>
              </a:rPr>
              <a:t>품질보증팀</a:t>
            </a:r>
            <a:endParaRPr lang="en-KR" sz="1400" dirty="0">
              <a:solidFill>
                <a:schemeClr val="bg1"/>
              </a:solidFill>
              <a:latin typeface="Gmarket Sans Light" panose="02000000000000000000" pitchFamily="50" charset="-128"/>
              <a:ea typeface="Gmarket Sans Light" panose="02000000000000000000" pitchFamily="50" charset="-128"/>
            </a:endParaRPr>
          </a:p>
        </p:txBody>
      </p:sp>
      <p:sp>
        <p:nvSpPr>
          <p:cNvPr id="58" name="Rounded Rectangle 50">
            <a:extLst>
              <a:ext uri="{FF2B5EF4-FFF2-40B4-BE49-F238E27FC236}">
                <a16:creationId xmlns:a16="http://schemas.microsoft.com/office/drawing/2014/main" id="{E1401702-BFA0-0966-75B4-E09F85DFC996}"/>
              </a:ext>
            </a:extLst>
          </p:cNvPr>
          <p:cNvSpPr/>
          <p:nvPr/>
        </p:nvSpPr>
        <p:spPr>
          <a:xfrm>
            <a:off x="1337520" y="3711738"/>
            <a:ext cx="1168614" cy="288502"/>
          </a:xfrm>
          <a:prstGeom prst="roundRect">
            <a:avLst/>
          </a:prstGeom>
          <a:solidFill>
            <a:srgbClr val="000A50">
              <a:alpha val="92000"/>
            </a:srgbClr>
          </a:solidFill>
          <a:ln>
            <a:noFill/>
          </a:ln>
          <a:effectLst>
            <a:outerShdw blurRad="1397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>
              <a:latin typeface="G마켓 산스 TTF Light" panose="02000000000000000000" pitchFamily="2" charset="-127"/>
              <a:ea typeface="G마켓 산스 TTF Light" panose="02000000000000000000" pitchFamily="2" charset="-127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A4CBB26-26C1-59B7-D589-2E0877857397}"/>
              </a:ext>
            </a:extLst>
          </p:cNvPr>
          <p:cNvSpPr txBox="1"/>
          <p:nvPr/>
        </p:nvSpPr>
        <p:spPr>
          <a:xfrm>
            <a:off x="1287480" y="3713050"/>
            <a:ext cx="126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solidFill>
                  <a:schemeClr val="bg1"/>
                </a:solidFill>
                <a:latin typeface="Gmarket Sans Light" panose="02000000000000000000" pitchFamily="50" charset="-128"/>
                <a:ea typeface="Gmarket Sans Light" panose="02000000000000000000" pitchFamily="50" charset="-128"/>
              </a:rPr>
              <a:t>고객 지원팀</a:t>
            </a:r>
            <a:endParaRPr lang="en-KR" sz="1400" dirty="0">
              <a:solidFill>
                <a:schemeClr val="bg1"/>
              </a:solidFill>
              <a:latin typeface="Gmarket Sans Light" panose="02000000000000000000" pitchFamily="50" charset="-128"/>
              <a:ea typeface="Gmarket Sans Light" panose="02000000000000000000" pitchFamily="50" charset="-128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98269BD-EFB7-ED3F-F142-7207FD049640}"/>
              </a:ext>
            </a:extLst>
          </p:cNvPr>
          <p:cNvSpPr txBox="1"/>
          <p:nvPr/>
        </p:nvSpPr>
        <p:spPr>
          <a:xfrm>
            <a:off x="782517" y="4302619"/>
            <a:ext cx="23624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dirty="0">
                <a:latin typeface="Gmarket Sans Light" panose="02000000000000000000" pitchFamily="50" charset="-128"/>
                <a:ea typeface="Gmarket Sans Light" panose="02000000000000000000" pitchFamily="50" charset="-128"/>
              </a:rPr>
              <a:t>매출</a:t>
            </a:r>
            <a:r>
              <a:rPr lang="en-US" altLang="ko-KR" sz="1100" dirty="0">
                <a:latin typeface="Gmarket Sans Light" panose="02000000000000000000" pitchFamily="50" charset="-128"/>
                <a:ea typeface="Gmarket Sans Light" panose="02000000000000000000" pitchFamily="50" charset="-128"/>
              </a:rPr>
              <a:t>/</a:t>
            </a:r>
            <a:r>
              <a:rPr lang="ko-KR" altLang="en-US" sz="1100" dirty="0">
                <a:latin typeface="Gmarket Sans Light" panose="02000000000000000000" pitchFamily="50" charset="-128"/>
                <a:ea typeface="Gmarket Sans Light" panose="02000000000000000000" pitchFamily="50" charset="-128"/>
              </a:rPr>
              <a:t>고객</a:t>
            </a:r>
            <a:r>
              <a:rPr lang="en-US" altLang="ko-KR" sz="1100" dirty="0">
                <a:latin typeface="Gmarket Sans Light" panose="02000000000000000000" pitchFamily="50" charset="-128"/>
                <a:ea typeface="Gmarket Sans Light" panose="02000000000000000000" pitchFamily="50" charset="-128"/>
              </a:rPr>
              <a:t> </a:t>
            </a:r>
            <a:r>
              <a:rPr lang="ko-KR" altLang="en-US" sz="1100" dirty="0">
                <a:latin typeface="Gmarket Sans Light" panose="02000000000000000000" pitchFamily="50" charset="-128"/>
                <a:ea typeface="Gmarket Sans Light" panose="02000000000000000000" pitchFamily="50" charset="-128"/>
              </a:rPr>
              <a:t>관리</a:t>
            </a:r>
            <a:endParaRPr lang="en-KR" sz="1100" dirty="0">
              <a:latin typeface="Gmarket Sans Light" panose="02000000000000000000" pitchFamily="50" charset="-128"/>
              <a:ea typeface="Gmarket Sans Light" panose="02000000000000000000" pitchFamily="50" charset="-128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134B3E6-1045-847F-D15B-9C70CB672C70}"/>
              </a:ext>
            </a:extLst>
          </p:cNvPr>
          <p:cNvSpPr txBox="1"/>
          <p:nvPr/>
        </p:nvSpPr>
        <p:spPr>
          <a:xfrm>
            <a:off x="776764" y="4602623"/>
            <a:ext cx="23624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dirty="0">
                <a:latin typeface="Gmarket Sans Light" panose="02000000000000000000" pitchFamily="50" charset="-128"/>
                <a:ea typeface="Gmarket Sans Light" panose="02000000000000000000" pitchFamily="50" charset="-128"/>
              </a:rPr>
              <a:t>물류</a:t>
            </a:r>
            <a:r>
              <a:rPr lang="en-US" altLang="ko-KR" sz="1100" dirty="0">
                <a:latin typeface="Gmarket Sans Light" panose="02000000000000000000" pitchFamily="50" charset="-128"/>
                <a:ea typeface="Gmarket Sans Light" panose="02000000000000000000" pitchFamily="50" charset="-128"/>
              </a:rPr>
              <a:t>/</a:t>
            </a:r>
            <a:r>
              <a:rPr lang="ko-KR" altLang="en-US" sz="1100" dirty="0">
                <a:latin typeface="Gmarket Sans Light" panose="02000000000000000000" pitchFamily="50" charset="-128"/>
                <a:ea typeface="Gmarket Sans Light" panose="02000000000000000000" pitchFamily="50" charset="-128"/>
              </a:rPr>
              <a:t>수출 관리</a:t>
            </a:r>
            <a:endParaRPr lang="en-KR" sz="1100" dirty="0">
              <a:latin typeface="Gmarket Sans Light" panose="02000000000000000000" pitchFamily="50" charset="-128"/>
              <a:ea typeface="Gmarket Sans Light" panose="02000000000000000000" pitchFamily="50" charset="-128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DEE4D6F-68EF-491A-4C87-284D6F7E7E88}"/>
              </a:ext>
            </a:extLst>
          </p:cNvPr>
          <p:cNvSpPr txBox="1"/>
          <p:nvPr/>
        </p:nvSpPr>
        <p:spPr>
          <a:xfrm>
            <a:off x="776764" y="4898537"/>
            <a:ext cx="23624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dirty="0">
                <a:latin typeface="Gmarket Sans Light" panose="02000000000000000000" pitchFamily="50" charset="-128"/>
                <a:ea typeface="Gmarket Sans Light" panose="02000000000000000000" pitchFamily="50" charset="-128"/>
              </a:rPr>
              <a:t>완제품관리</a:t>
            </a:r>
            <a:endParaRPr lang="en-KR" sz="1100" dirty="0">
              <a:latin typeface="Gmarket Sans Light" panose="02000000000000000000" pitchFamily="50" charset="-128"/>
              <a:ea typeface="Gmarket Sans Light" panose="02000000000000000000" pitchFamily="50" charset="-128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C4F73A0-A2AB-7D69-C802-13D098FD7A36}"/>
              </a:ext>
            </a:extLst>
          </p:cNvPr>
          <p:cNvSpPr txBox="1"/>
          <p:nvPr/>
        </p:nvSpPr>
        <p:spPr>
          <a:xfrm>
            <a:off x="3235411" y="4302619"/>
            <a:ext cx="23624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dirty="0">
                <a:latin typeface="Gmarket Sans Light" panose="02000000000000000000" pitchFamily="50" charset="-128"/>
                <a:ea typeface="Gmarket Sans Light" panose="02000000000000000000" pitchFamily="50" charset="-128"/>
              </a:rPr>
              <a:t>생산기획</a:t>
            </a:r>
            <a:endParaRPr lang="en-KR" sz="1100" dirty="0">
              <a:latin typeface="Gmarket Sans Light" panose="02000000000000000000" pitchFamily="50" charset="-128"/>
              <a:ea typeface="Gmarket Sans Light" panose="02000000000000000000" pitchFamily="50" charset="-128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FCF915A-332B-D038-FEF0-45C787CB787A}"/>
              </a:ext>
            </a:extLst>
          </p:cNvPr>
          <p:cNvSpPr txBox="1"/>
          <p:nvPr/>
        </p:nvSpPr>
        <p:spPr>
          <a:xfrm>
            <a:off x="3229658" y="4602623"/>
            <a:ext cx="23624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dirty="0">
                <a:latin typeface="Gmarket Sans Light" panose="02000000000000000000" pitchFamily="50" charset="-128"/>
                <a:ea typeface="Gmarket Sans Light" panose="02000000000000000000" pitchFamily="50" charset="-128"/>
              </a:rPr>
              <a:t>생산</a:t>
            </a:r>
            <a:r>
              <a:rPr lang="en-US" altLang="ko-KR" sz="1100" dirty="0">
                <a:latin typeface="Gmarket Sans Light" panose="02000000000000000000" pitchFamily="50" charset="-128"/>
                <a:ea typeface="Gmarket Sans Light" panose="02000000000000000000" pitchFamily="50" charset="-128"/>
              </a:rPr>
              <a:t>/</a:t>
            </a:r>
            <a:r>
              <a:rPr lang="ko-KR" altLang="en-US" sz="1100" dirty="0">
                <a:latin typeface="Gmarket Sans Light" panose="02000000000000000000" pitchFamily="50" charset="-128"/>
                <a:ea typeface="Gmarket Sans Light" panose="02000000000000000000" pitchFamily="50" charset="-128"/>
              </a:rPr>
              <a:t>포장</a:t>
            </a:r>
            <a:endParaRPr lang="en-KR" sz="1100" dirty="0">
              <a:latin typeface="Gmarket Sans Light" panose="02000000000000000000" pitchFamily="50" charset="-128"/>
              <a:ea typeface="Gmarket Sans Light" panose="02000000000000000000" pitchFamily="50" charset="-128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07D8CD9-2F38-53FB-0495-70C6FACF9E18}"/>
              </a:ext>
            </a:extLst>
          </p:cNvPr>
          <p:cNvSpPr txBox="1"/>
          <p:nvPr/>
        </p:nvSpPr>
        <p:spPr>
          <a:xfrm>
            <a:off x="3229658" y="4898537"/>
            <a:ext cx="23624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>
                <a:latin typeface="Gmarket Sans Light" panose="02000000000000000000" pitchFamily="50" charset="-128"/>
                <a:ea typeface="Gmarket Sans Light" panose="02000000000000000000" pitchFamily="50" charset="-128"/>
              </a:rPr>
              <a:t>POP(MES)</a:t>
            </a:r>
            <a:r>
              <a:rPr lang="ko-KR" altLang="en-US" sz="1100" dirty="0">
                <a:latin typeface="Gmarket Sans Light" panose="02000000000000000000" pitchFamily="50" charset="-128"/>
                <a:ea typeface="Gmarket Sans Light" panose="02000000000000000000" pitchFamily="50" charset="-128"/>
              </a:rPr>
              <a:t>관리</a:t>
            </a:r>
            <a:endParaRPr lang="en-KR" sz="1100" dirty="0">
              <a:latin typeface="Gmarket Sans Light" panose="02000000000000000000" pitchFamily="50" charset="-128"/>
              <a:ea typeface="Gmarket Sans Light" panose="02000000000000000000" pitchFamily="50" charset="-128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3EA2C1D-42D5-2A8B-D152-94C5D8DD69E1}"/>
              </a:ext>
            </a:extLst>
          </p:cNvPr>
          <p:cNvSpPr txBox="1"/>
          <p:nvPr/>
        </p:nvSpPr>
        <p:spPr>
          <a:xfrm>
            <a:off x="5458615" y="4302619"/>
            <a:ext cx="23624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dirty="0">
                <a:latin typeface="Gmarket Sans Light" panose="02000000000000000000" pitchFamily="50" charset="-128"/>
                <a:ea typeface="Gmarket Sans Light" panose="02000000000000000000" pitchFamily="50" charset="-128"/>
              </a:rPr>
              <a:t>제품</a:t>
            </a:r>
            <a:r>
              <a:rPr lang="en-US" altLang="ko-KR" sz="1100" dirty="0">
                <a:latin typeface="Gmarket Sans Light" panose="02000000000000000000" pitchFamily="50" charset="-128"/>
                <a:ea typeface="Gmarket Sans Light" panose="02000000000000000000" pitchFamily="50" charset="-128"/>
              </a:rPr>
              <a:t>/</a:t>
            </a:r>
            <a:r>
              <a:rPr lang="ko-KR" altLang="en-US" sz="1100" dirty="0" err="1">
                <a:latin typeface="Gmarket Sans Light" panose="02000000000000000000" pitchFamily="50" charset="-128"/>
                <a:ea typeface="Gmarket Sans Light" panose="02000000000000000000" pitchFamily="50" charset="-128"/>
              </a:rPr>
              <a:t>금형개발</a:t>
            </a:r>
            <a:endParaRPr lang="en-KR" sz="1100" dirty="0">
              <a:latin typeface="Gmarket Sans Light" panose="02000000000000000000" pitchFamily="50" charset="-128"/>
              <a:ea typeface="Gmarket Sans Light" panose="02000000000000000000" pitchFamily="50" charset="-128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FCA4264-F28D-DB19-F641-AFEC8CCEF8D5}"/>
              </a:ext>
            </a:extLst>
          </p:cNvPr>
          <p:cNvSpPr txBox="1"/>
          <p:nvPr/>
        </p:nvSpPr>
        <p:spPr>
          <a:xfrm>
            <a:off x="5452862" y="4602623"/>
            <a:ext cx="23624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dirty="0">
                <a:latin typeface="Gmarket Sans Light" panose="02000000000000000000" pitchFamily="50" charset="-128"/>
                <a:ea typeface="Gmarket Sans Light" panose="02000000000000000000" pitchFamily="50" charset="-128"/>
              </a:rPr>
              <a:t>원가관리</a:t>
            </a:r>
            <a:endParaRPr lang="en-KR" sz="1100" dirty="0">
              <a:latin typeface="Gmarket Sans Light" panose="02000000000000000000" pitchFamily="50" charset="-128"/>
              <a:ea typeface="Gmarket Sans Light" panose="02000000000000000000" pitchFamily="50" charset="-128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D6912AF-5DD4-B079-EEE3-C894E6B53F6E}"/>
              </a:ext>
            </a:extLst>
          </p:cNvPr>
          <p:cNvSpPr txBox="1"/>
          <p:nvPr/>
        </p:nvSpPr>
        <p:spPr>
          <a:xfrm>
            <a:off x="5452862" y="4898537"/>
            <a:ext cx="23624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dirty="0">
                <a:latin typeface="Gmarket Sans Light" panose="02000000000000000000" pitchFamily="50" charset="-128"/>
                <a:ea typeface="Gmarket Sans Light" panose="02000000000000000000" pitchFamily="50" charset="-128"/>
              </a:rPr>
              <a:t>영업</a:t>
            </a:r>
            <a:r>
              <a:rPr lang="en-US" altLang="ko-KR" sz="1100" dirty="0">
                <a:latin typeface="Gmarket Sans Light" panose="02000000000000000000" pitchFamily="50" charset="-128"/>
                <a:ea typeface="Gmarket Sans Light" panose="02000000000000000000" pitchFamily="50" charset="-128"/>
              </a:rPr>
              <a:t>(</a:t>
            </a:r>
            <a:r>
              <a:rPr lang="ko-KR" altLang="en-US" sz="1100" dirty="0">
                <a:latin typeface="Gmarket Sans Light" panose="02000000000000000000" pitchFamily="50" charset="-128"/>
                <a:ea typeface="Gmarket Sans Light" panose="02000000000000000000" pitchFamily="50" charset="-128"/>
              </a:rPr>
              <a:t>수주</a:t>
            </a:r>
            <a:r>
              <a:rPr lang="en-US" altLang="ko-KR" sz="1100" dirty="0">
                <a:latin typeface="Gmarket Sans Light" panose="02000000000000000000" pitchFamily="50" charset="-128"/>
                <a:ea typeface="Gmarket Sans Light" panose="02000000000000000000" pitchFamily="50" charset="-128"/>
              </a:rPr>
              <a:t>)</a:t>
            </a:r>
            <a:r>
              <a:rPr lang="ko-KR" altLang="en-US" sz="1100" dirty="0">
                <a:latin typeface="Gmarket Sans Light" panose="02000000000000000000" pitchFamily="50" charset="-128"/>
                <a:ea typeface="Gmarket Sans Light" panose="02000000000000000000" pitchFamily="50" charset="-128"/>
              </a:rPr>
              <a:t>관리</a:t>
            </a:r>
            <a:endParaRPr lang="en-KR" sz="1100" dirty="0">
              <a:latin typeface="Gmarket Sans Light" panose="02000000000000000000" pitchFamily="50" charset="-128"/>
              <a:ea typeface="Gmarket Sans Light" panose="02000000000000000000" pitchFamily="50" charset="-128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082064B-6FB1-D4F4-DBED-51361B9F74C3}"/>
              </a:ext>
            </a:extLst>
          </p:cNvPr>
          <p:cNvSpPr txBox="1"/>
          <p:nvPr/>
        </p:nvSpPr>
        <p:spPr>
          <a:xfrm>
            <a:off x="7710938" y="4320073"/>
            <a:ext cx="23624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dirty="0">
                <a:latin typeface="Gmarket Sans Light" panose="02000000000000000000" pitchFamily="50" charset="-128"/>
                <a:ea typeface="Gmarket Sans Light" panose="02000000000000000000" pitchFamily="50" charset="-128"/>
              </a:rPr>
              <a:t>품질 보증</a:t>
            </a:r>
            <a:endParaRPr lang="en-KR" sz="1100" dirty="0">
              <a:latin typeface="Gmarket Sans Light" panose="02000000000000000000" pitchFamily="50" charset="-128"/>
              <a:ea typeface="Gmarket Sans Light" panose="02000000000000000000" pitchFamily="50" charset="-128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A64D731-29F9-F7C5-B1E2-8BDF2036B7D2}"/>
              </a:ext>
            </a:extLst>
          </p:cNvPr>
          <p:cNvSpPr txBox="1"/>
          <p:nvPr/>
        </p:nvSpPr>
        <p:spPr>
          <a:xfrm>
            <a:off x="7705185" y="4620077"/>
            <a:ext cx="23624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dirty="0">
                <a:latin typeface="Gmarket Sans Light" panose="02000000000000000000" pitchFamily="50" charset="-128"/>
                <a:ea typeface="Gmarket Sans Light" panose="02000000000000000000" pitchFamily="50" charset="-128"/>
              </a:rPr>
              <a:t>품질 관리</a:t>
            </a:r>
            <a:endParaRPr lang="en-KR" sz="1100" dirty="0">
              <a:latin typeface="Gmarket Sans Light" panose="02000000000000000000" pitchFamily="50" charset="-128"/>
              <a:ea typeface="Gmarket Sans Light" panose="02000000000000000000" pitchFamily="50" charset="-128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C9BBF4A-9253-2776-4D47-10D1A13DCDD2}"/>
              </a:ext>
            </a:extLst>
          </p:cNvPr>
          <p:cNvSpPr txBox="1"/>
          <p:nvPr/>
        </p:nvSpPr>
        <p:spPr>
          <a:xfrm>
            <a:off x="7705185" y="4915991"/>
            <a:ext cx="23624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dirty="0">
                <a:latin typeface="Gmarket Sans Light" panose="02000000000000000000" pitchFamily="50" charset="-128"/>
                <a:ea typeface="Gmarket Sans Light" panose="02000000000000000000" pitchFamily="50" charset="-128"/>
              </a:rPr>
              <a:t>시스템 관리</a:t>
            </a:r>
            <a:endParaRPr lang="en-KR" sz="1100" dirty="0">
              <a:latin typeface="Gmarket Sans Light" panose="02000000000000000000" pitchFamily="50" charset="-128"/>
              <a:ea typeface="Gmarket Sans Light" panose="02000000000000000000" pitchFamily="50" charset="-128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13F6B89-5645-1FEE-0B1D-D686B4C24905}"/>
              </a:ext>
            </a:extLst>
          </p:cNvPr>
          <p:cNvSpPr txBox="1"/>
          <p:nvPr/>
        </p:nvSpPr>
        <p:spPr>
          <a:xfrm>
            <a:off x="7710938" y="5223704"/>
            <a:ext cx="23624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dirty="0">
                <a:latin typeface="Gmarket Sans Light" panose="02000000000000000000" pitchFamily="50" charset="-128"/>
                <a:ea typeface="Gmarket Sans Light" panose="02000000000000000000" pitchFamily="50" charset="-128"/>
              </a:rPr>
              <a:t>제품 검사</a:t>
            </a:r>
            <a:endParaRPr lang="en-KR" sz="1100" dirty="0">
              <a:latin typeface="Gmarket Sans Light" panose="02000000000000000000" pitchFamily="50" charset="-128"/>
              <a:ea typeface="Gmarket Sans Light" panose="02000000000000000000" pitchFamily="50" charset="-128"/>
            </a:endParaRPr>
          </a:p>
        </p:txBody>
      </p:sp>
      <p:sp>
        <p:nvSpPr>
          <p:cNvPr id="82" name="Oval 90">
            <a:extLst>
              <a:ext uri="{FF2B5EF4-FFF2-40B4-BE49-F238E27FC236}">
                <a16:creationId xmlns:a16="http://schemas.microsoft.com/office/drawing/2014/main" id="{63E56243-431B-77F6-0F26-B2F12BABA350}"/>
              </a:ext>
            </a:extLst>
          </p:cNvPr>
          <p:cNvSpPr/>
          <p:nvPr/>
        </p:nvSpPr>
        <p:spPr>
          <a:xfrm>
            <a:off x="5475679" y="2177046"/>
            <a:ext cx="96982" cy="96982"/>
          </a:xfrm>
          <a:prstGeom prst="ellipse">
            <a:avLst/>
          </a:prstGeom>
          <a:solidFill>
            <a:srgbClr val="000A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>
              <a:latin typeface="G마켓 산스 TTF Light" panose="02000000000000000000" pitchFamily="2" charset="-127"/>
              <a:ea typeface="G마켓 산스 TTF Light" panose="02000000000000000000" pitchFamily="2" charset="-127"/>
            </a:endParaRPr>
          </a:p>
        </p:txBody>
      </p:sp>
      <p:sp>
        <p:nvSpPr>
          <p:cNvPr id="83" name="Oval 91">
            <a:extLst>
              <a:ext uri="{FF2B5EF4-FFF2-40B4-BE49-F238E27FC236}">
                <a16:creationId xmlns:a16="http://schemas.microsoft.com/office/drawing/2014/main" id="{EF70B23F-7C34-D307-7CF8-2680A2B64977}"/>
              </a:ext>
            </a:extLst>
          </p:cNvPr>
          <p:cNvSpPr/>
          <p:nvPr/>
        </p:nvSpPr>
        <p:spPr>
          <a:xfrm>
            <a:off x="5476361" y="2615502"/>
            <a:ext cx="96982" cy="96982"/>
          </a:xfrm>
          <a:prstGeom prst="ellipse">
            <a:avLst/>
          </a:prstGeom>
          <a:solidFill>
            <a:srgbClr val="000A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>
              <a:latin typeface="G마켓 산스 TTF Light" panose="02000000000000000000" pitchFamily="2" charset="-127"/>
              <a:ea typeface="G마켓 산스 TTF Light" panose="02000000000000000000" pitchFamily="2" charset="-127"/>
            </a:endParaRPr>
          </a:p>
        </p:txBody>
      </p:sp>
      <p:sp>
        <p:nvSpPr>
          <p:cNvPr id="84" name="Oval 92">
            <a:extLst>
              <a:ext uri="{FF2B5EF4-FFF2-40B4-BE49-F238E27FC236}">
                <a16:creationId xmlns:a16="http://schemas.microsoft.com/office/drawing/2014/main" id="{0E30415E-1E03-12C2-FF41-E75CC63E5E74}"/>
              </a:ext>
            </a:extLst>
          </p:cNvPr>
          <p:cNvSpPr/>
          <p:nvPr/>
        </p:nvSpPr>
        <p:spPr>
          <a:xfrm>
            <a:off x="5476361" y="3127960"/>
            <a:ext cx="96982" cy="96982"/>
          </a:xfrm>
          <a:prstGeom prst="ellipse">
            <a:avLst/>
          </a:prstGeom>
          <a:solidFill>
            <a:srgbClr val="000A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>
              <a:latin typeface="G마켓 산스 TTF Light" panose="02000000000000000000" pitchFamily="2" charset="-127"/>
              <a:ea typeface="G마켓 산스 TTF Light" panose="02000000000000000000" pitchFamily="2" charset="-127"/>
            </a:endParaRPr>
          </a:p>
        </p:txBody>
      </p:sp>
      <p:sp>
        <p:nvSpPr>
          <p:cNvPr id="85" name="Oval 93">
            <a:extLst>
              <a:ext uri="{FF2B5EF4-FFF2-40B4-BE49-F238E27FC236}">
                <a16:creationId xmlns:a16="http://schemas.microsoft.com/office/drawing/2014/main" id="{288320D4-246B-3D98-A332-0CC41A8A7438}"/>
              </a:ext>
            </a:extLst>
          </p:cNvPr>
          <p:cNvSpPr/>
          <p:nvPr/>
        </p:nvSpPr>
        <p:spPr>
          <a:xfrm>
            <a:off x="4368127" y="3566416"/>
            <a:ext cx="96982" cy="96982"/>
          </a:xfrm>
          <a:prstGeom prst="ellipse">
            <a:avLst/>
          </a:prstGeom>
          <a:solidFill>
            <a:srgbClr val="000A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>
              <a:latin typeface="G마켓 산스 TTF Light" panose="02000000000000000000" pitchFamily="2" charset="-127"/>
              <a:ea typeface="G마켓 산스 TTF Light" panose="02000000000000000000" pitchFamily="2" charset="-127"/>
            </a:endParaRPr>
          </a:p>
        </p:txBody>
      </p:sp>
      <p:sp>
        <p:nvSpPr>
          <p:cNvPr id="86" name="Oval 94">
            <a:extLst>
              <a:ext uri="{FF2B5EF4-FFF2-40B4-BE49-F238E27FC236}">
                <a16:creationId xmlns:a16="http://schemas.microsoft.com/office/drawing/2014/main" id="{51150F9E-D533-3BA9-A77B-9A41ACE82BB8}"/>
              </a:ext>
            </a:extLst>
          </p:cNvPr>
          <p:cNvSpPr/>
          <p:nvPr/>
        </p:nvSpPr>
        <p:spPr>
          <a:xfrm>
            <a:off x="6585578" y="3566416"/>
            <a:ext cx="96982" cy="96982"/>
          </a:xfrm>
          <a:prstGeom prst="ellipse">
            <a:avLst/>
          </a:prstGeom>
          <a:solidFill>
            <a:srgbClr val="000A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>
              <a:latin typeface="G마켓 산스 TTF Light" panose="02000000000000000000" pitchFamily="2" charset="-127"/>
              <a:ea typeface="G마켓 산스 TTF Light" panose="02000000000000000000" pitchFamily="2" charset="-127"/>
            </a:endParaRPr>
          </a:p>
        </p:txBody>
      </p:sp>
      <p:sp>
        <p:nvSpPr>
          <p:cNvPr id="87" name="Oval 95">
            <a:extLst>
              <a:ext uri="{FF2B5EF4-FFF2-40B4-BE49-F238E27FC236}">
                <a16:creationId xmlns:a16="http://schemas.microsoft.com/office/drawing/2014/main" id="{F697B26D-F50E-ED43-B4F0-408BAF5077C3}"/>
              </a:ext>
            </a:extLst>
          </p:cNvPr>
          <p:cNvSpPr/>
          <p:nvPr/>
        </p:nvSpPr>
        <p:spPr>
          <a:xfrm>
            <a:off x="8805069" y="2613198"/>
            <a:ext cx="96982" cy="96982"/>
          </a:xfrm>
          <a:prstGeom prst="ellipse">
            <a:avLst/>
          </a:prstGeom>
          <a:solidFill>
            <a:srgbClr val="000A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>
              <a:latin typeface="G마켓 산스 TTF Light" panose="02000000000000000000" pitchFamily="2" charset="-127"/>
              <a:ea typeface="G마켓 산스 TTF Light" panose="02000000000000000000" pitchFamily="2" charset="-127"/>
            </a:endParaRPr>
          </a:p>
        </p:txBody>
      </p:sp>
      <p:sp>
        <p:nvSpPr>
          <p:cNvPr id="89" name="Oval 97">
            <a:extLst>
              <a:ext uri="{FF2B5EF4-FFF2-40B4-BE49-F238E27FC236}">
                <a16:creationId xmlns:a16="http://schemas.microsoft.com/office/drawing/2014/main" id="{99E3BADF-7AEB-958E-0CC4-CD7040E20878}"/>
              </a:ext>
            </a:extLst>
          </p:cNvPr>
          <p:cNvSpPr/>
          <p:nvPr/>
        </p:nvSpPr>
        <p:spPr>
          <a:xfrm>
            <a:off x="1895907" y="2609548"/>
            <a:ext cx="96982" cy="96982"/>
          </a:xfrm>
          <a:prstGeom prst="ellipse">
            <a:avLst/>
          </a:prstGeom>
          <a:solidFill>
            <a:srgbClr val="000A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>
              <a:latin typeface="G마켓 산스 TTF Light" panose="02000000000000000000" pitchFamily="2" charset="-127"/>
              <a:ea typeface="G마켓 산스 TTF Light" panose="02000000000000000000" pitchFamily="2" charset="-127"/>
            </a:endParaRPr>
          </a:p>
        </p:txBody>
      </p:sp>
      <p:cxnSp>
        <p:nvCxnSpPr>
          <p:cNvPr id="90" name="Straight Connector 98">
            <a:extLst>
              <a:ext uri="{FF2B5EF4-FFF2-40B4-BE49-F238E27FC236}">
                <a16:creationId xmlns:a16="http://schemas.microsoft.com/office/drawing/2014/main" id="{306A30AE-AC22-4E87-DAFF-1A703B22A830}"/>
              </a:ext>
            </a:extLst>
          </p:cNvPr>
          <p:cNvCxnSpPr>
            <a:cxnSpLocks/>
            <a:endCxn id="89" idx="0"/>
          </p:cNvCxnSpPr>
          <p:nvPr/>
        </p:nvCxnSpPr>
        <p:spPr>
          <a:xfrm>
            <a:off x="1944398" y="2512065"/>
            <a:ext cx="0" cy="97483"/>
          </a:xfrm>
          <a:prstGeom prst="line">
            <a:avLst/>
          </a:prstGeom>
          <a:ln w="12700">
            <a:solidFill>
              <a:srgbClr val="000A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9">
            <a:extLst>
              <a:ext uri="{FF2B5EF4-FFF2-40B4-BE49-F238E27FC236}">
                <a16:creationId xmlns:a16="http://schemas.microsoft.com/office/drawing/2014/main" id="{D16E0AFA-6BF0-41D7-4ECF-3A51C4F507A4}"/>
              </a:ext>
            </a:extLst>
          </p:cNvPr>
          <p:cNvCxnSpPr>
            <a:cxnSpLocks/>
          </p:cNvCxnSpPr>
          <p:nvPr/>
        </p:nvCxnSpPr>
        <p:spPr>
          <a:xfrm flipH="1">
            <a:off x="1944399" y="2512065"/>
            <a:ext cx="6908295" cy="0"/>
          </a:xfrm>
          <a:prstGeom prst="line">
            <a:avLst/>
          </a:prstGeom>
          <a:ln w="12700">
            <a:solidFill>
              <a:srgbClr val="000A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103">
            <a:extLst>
              <a:ext uri="{FF2B5EF4-FFF2-40B4-BE49-F238E27FC236}">
                <a16:creationId xmlns:a16="http://schemas.microsoft.com/office/drawing/2014/main" id="{9DDC0442-C829-A139-5158-D119B8CD22AB}"/>
              </a:ext>
            </a:extLst>
          </p:cNvPr>
          <p:cNvCxnSpPr>
            <a:cxnSpLocks/>
          </p:cNvCxnSpPr>
          <p:nvPr/>
        </p:nvCxnSpPr>
        <p:spPr>
          <a:xfrm>
            <a:off x="8852694" y="2512065"/>
            <a:ext cx="0" cy="151928"/>
          </a:xfrm>
          <a:prstGeom prst="line">
            <a:avLst/>
          </a:prstGeom>
          <a:ln w="12700">
            <a:solidFill>
              <a:srgbClr val="000A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105">
            <a:extLst>
              <a:ext uri="{FF2B5EF4-FFF2-40B4-BE49-F238E27FC236}">
                <a16:creationId xmlns:a16="http://schemas.microsoft.com/office/drawing/2014/main" id="{09FEDC97-273F-ADE7-2648-1DB522432747}"/>
              </a:ext>
            </a:extLst>
          </p:cNvPr>
          <p:cNvCxnSpPr>
            <a:cxnSpLocks/>
            <a:stCxn id="82" idx="4"/>
            <a:endCxn id="83" idx="0"/>
          </p:cNvCxnSpPr>
          <p:nvPr/>
        </p:nvCxnSpPr>
        <p:spPr>
          <a:xfrm>
            <a:off x="5524170" y="2274028"/>
            <a:ext cx="682" cy="341474"/>
          </a:xfrm>
          <a:prstGeom prst="line">
            <a:avLst/>
          </a:prstGeom>
          <a:ln w="12700">
            <a:solidFill>
              <a:srgbClr val="000A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108">
            <a:extLst>
              <a:ext uri="{FF2B5EF4-FFF2-40B4-BE49-F238E27FC236}">
                <a16:creationId xmlns:a16="http://schemas.microsoft.com/office/drawing/2014/main" id="{D84A3E31-74D3-4D51-15BB-F2DDA4BCF151}"/>
              </a:ext>
            </a:extLst>
          </p:cNvPr>
          <p:cNvCxnSpPr>
            <a:cxnSpLocks/>
            <a:endCxn id="85" idx="0"/>
          </p:cNvCxnSpPr>
          <p:nvPr/>
        </p:nvCxnSpPr>
        <p:spPr>
          <a:xfrm>
            <a:off x="4416618" y="3462751"/>
            <a:ext cx="0" cy="103665"/>
          </a:xfrm>
          <a:prstGeom prst="line">
            <a:avLst/>
          </a:prstGeom>
          <a:ln w="12700">
            <a:solidFill>
              <a:srgbClr val="000A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111">
            <a:extLst>
              <a:ext uri="{FF2B5EF4-FFF2-40B4-BE49-F238E27FC236}">
                <a16:creationId xmlns:a16="http://schemas.microsoft.com/office/drawing/2014/main" id="{AB02DD4B-E7E1-136D-1ABD-3E82DC5EB9BE}"/>
              </a:ext>
            </a:extLst>
          </p:cNvPr>
          <p:cNvCxnSpPr>
            <a:cxnSpLocks/>
          </p:cNvCxnSpPr>
          <p:nvPr/>
        </p:nvCxnSpPr>
        <p:spPr>
          <a:xfrm flipH="1">
            <a:off x="1928703" y="3462751"/>
            <a:ext cx="6929586" cy="0"/>
          </a:xfrm>
          <a:prstGeom prst="line">
            <a:avLst/>
          </a:prstGeom>
          <a:ln w="12700">
            <a:solidFill>
              <a:srgbClr val="000A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118">
            <a:extLst>
              <a:ext uri="{FF2B5EF4-FFF2-40B4-BE49-F238E27FC236}">
                <a16:creationId xmlns:a16="http://schemas.microsoft.com/office/drawing/2014/main" id="{AE0069E2-B3AF-DE97-1D4B-4468A8D7E95A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6634069" y="3462751"/>
            <a:ext cx="0" cy="103665"/>
          </a:xfrm>
          <a:prstGeom prst="line">
            <a:avLst/>
          </a:prstGeom>
          <a:ln w="12700">
            <a:solidFill>
              <a:srgbClr val="000A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ounded Rectangle 13">
            <a:extLst>
              <a:ext uri="{FF2B5EF4-FFF2-40B4-BE49-F238E27FC236}">
                <a16:creationId xmlns:a16="http://schemas.microsoft.com/office/drawing/2014/main" id="{5D495AD8-609B-E091-7FBC-5068F30CDA5E}"/>
              </a:ext>
            </a:extLst>
          </p:cNvPr>
          <p:cNvSpPr/>
          <p:nvPr/>
        </p:nvSpPr>
        <p:spPr>
          <a:xfrm>
            <a:off x="7950882" y="2767901"/>
            <a:ext cx="1803624" cy="288502"/>
          </a:xfrm>
          <a:prstGeom prst="roundRect">
            <a:avLst/>
          </a:prstGeom>
          <a:solidFill>
            <a:srgbClr val="000A50">
              <a:alpha val="92000"/>
            </a:srgbClr>
          </a:solidFill>
          <a:ln>
            <a:noFill/>
          </a:ln>
          <a:effectLst>
            <a:outerShdw blurRad="1397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>
              <a:latin typeface="G마켓 산스 TTF Light" panose="02000000000000000000" pitchFamily="2" charset="-127"/>
              <a:ea typeface="G마켓 산스 TTF Light" panose="02000000000000000000" pitchFamily="2" charset="-127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95E5114-4260-3F83-47C5-875D35356FBA}"/>
              </a:ext>
            </a:extLst>
          </p:cNvPr>
          <p:cNvSpPr txBox="1"/>
          <p:nvPr/>
        </p:nvSpPr>
        <p:spPr>
          <a:xfrm>
            <a:off x="7872835" y="2769213"/>
            <a:ext cx="1959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solidFill>
                  <a:schemeClr val="bg1"/>
                </a:solidFill>
                <a:latin typeface="Gmarket Sans Light" panose="02000000000000000000" pitchFamily="50" charset="-128"/>
                <a:ea typeface="Gmarket Sans Light" panose="02000000000000000000" pitchFamily="50" charset="-128"/>
              </a:rPr>
              <a:t>스마트</a:t>
            </a:r>
            <a:r>
              <a:rPr lang="en-US" altLang="ko-KR" sz="1400" dirty="0">
                <a:solidFill>
                  <a:schemeClr val="bg1"/>
                </a:solidFill>
                <a:latin typeface="Gmarket Sans Light" panose="02000000000000000000" pitchFamily="50" charset="-128"/>
                <a:ea typeface="Gmarket Sans Light" panose="02000000000000000000" pitchFamily="50" charset="-128"/>
              </a:rPr>
              <a:t>/</a:t>
            </a:r>
            <a:r>
              <a:rPr lang="ko-KR" altLang="en-US" sz="1400" dirty="0">
                <a:solidFill>
                  <a:schemeClr val="bg1"/>
                </a:solidFill>
                <a:latin typeface="Gmarket Sans Light" panose="02000000000000000000" pitchFamily="50" charset="-128"/>
                <a:ea typeface="Gmarket Sans Light" panose="02000000000000000000" pitchFamily="50" charset="-128"/>
              </a:rPr>
              <a:t>신공장추진단</a:t>
            </a:r>
            <a:endParaRPr lang="en-KR" sz="1400" dirty="0">
              <a:solidFill>
                <a:schemeClr val="bg1"/>
              </a:solidFill>
              <a:latin typeface="Gmarket Sans Light" panose="02000000000000000000" pitchFamily="50" charset="-128"/>
              <a:ea typeface="Gmarket Sans Light" panose="02000000000000000000" pitchFamily="50" charset="-128"/>
            </a:endParaRPr>
          </a:p>
        </p:txBody>
      </p:sp>
      <p:sp>
        <p:nvSpPr>
          <p:cNvPr id="106" name="Oval 93">
            <a:extLst>
              <a:ext uri="{FF2B5EF4-FFF2-40B4-BE49-F238E27FC236}">
                <a16:creationId xmlns:a16="http://schemas.microsoft.com/office/drawing/2014/main" id="{93261FF3-2466-C262-1E3E-A96C720E8EA4}"/>
              </a:ext>
            </a:extLst>
          </p:cNvPr>
          <p:cNvSpPr/>
          <p:nvPr/>
        </p:nvSpPr>
        <p:spPr>
          <a:xfrm>
            <a:off x="8810664" y="3566416"/>
            <a:ext cx="96982" cy="96982"/>
          </a:xfrm>
          <a:prstGeom prst="ellipse">
            <a:avLst/>
          </a:prstGeom>
          <a:solidFill>
            <a:srgbClr val="000A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>
              <a:latin typeface="G마켓 산스 TTF Light" panose="02000000000000000000" pitchFamily="2" charset="-127"/>
              <a:ea typeface="G마켓 산스 TTF Light" panose="02000000000000000000" pitchFamily="2" charset="-127"/>
            </a:endParaRPr>
          </a:p>
        </p:txBody>
      </p:sp>
      <p:graphicFrame>
        <p:nvGraphicFramePr>
          <p:cNvPr id="108" name="Object 71">
            <a:extLst>
              <a:ext uri="{FF2B5EF4-FFF2-40B4-BE49-F238E27FC236}">
                <a16:creationId xmlns:a16="http://schemas.microsoft.com/office/drawing/2014/main" id="{22BEC917-67D9-8D73-336B-B9301B1BF0B7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869723998"/>
              </p:ext>
            </p:extLst>
          </p:nvPr>
        </p:nvGraphicFramePr>
        <p:xfrm>
          <a:off x="8958692" y="1026935"/>
          <a:ext cx="1438763" cy="1314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19200" imgH="961974" progId="Excel.Sheet.8">
                  <p:embed/>
                </p:oleObj>
              </mc:Choice>
              <mc:Fallback>
                <p:oleObj name="Worksheet" r:id="rId2" imgW="1019200" imgH="961974" progId="Excel.Sheet.8">
                  <p:embed/>
                  <p:pic>
                    <p:nvPicPr>
                      <p:cNvPr id="143431" name="Object 7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8692" y="1026935"/>
                        <a:ext cx="1438763" cy="13144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4" name="Straight Connector 105">
            <a:extLst>
              <a:ext uri="{FF2B5EF4-FFF2-40B4-BE49-F238E27FC236}">
                <a16:creationId xmlns:a16="http://schemas.microsoft.com/office/drawing/2014/main" id="{817E1F1E-D6DC-F91D-8244-4C99BDA96B0B}"/>
              </a:ext>
            </a:extLst>
          </p:cNvPr>
          <p:cNvCxnSpPr>
            <a:cxnSpLocks/>
            <a:stCxn id="84" idx="4"/>
          </p:cNvCxnSpPr>
          <p:nvPr/>
        </p:nvCxnSpPr>
        <p:spPr>
          <a:xfrm>
            <a:off x="5524852" y="3224942"/>
            <a:ext cx="0" cy="237809"/>
          </a:xfrm>
          <a:prstGeom prst="line">
            <a:avLst/>
          </a:prstGeom>
          <a:ln w="12700">
            <a:solidFill>
              <a:srgbClr val="000A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Rounded Rectangle 13">
            <a:extLst>
              <a:ext uri="{FF2B5EF4-FFF2-40B4-BE49-F238E27FC236}">
                <a16:creationId xmlns:a16="http://schemas.microsoft.com/office/drawing/2014/main" id="{DF6DAAC6-7B9E-BA78-E1E0-6D00D7E4A22E}"/>
              </a:ext>
            </a:extLst>
          </p:cNvPr>
          <p:cNvSpPr/>
          <p:nvPr/>
        </p:nvSpPr>
        <p:spPr>
          <a:xfrm>
            <a:off x="1454938" y="2767052"/>
            <a:ext cx="978922" cy="288502"/>
          </a:xfrm>
          <a:prstGeom prst="roundRect">
            <a:avLst/>
          </a:prstGeom>
          <a:solidFill>
            <a:srgbClr val="000A50">
              <a:alpha val="92000"/>
            </a:srgbClr>
          </a:solidFill>
          <a:ln>
            <a:noFill/>
          </a:ln>
          <a:effectLst>
            <a:outerShdw blurRad="1397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>
              <a:latin typeface="G마켓 산스 TTF Light" panose="02000000000000000000" pitchFamily="2" charset="-127"/>
              <a:ea typeface="G마켓 산스 TTF Light" panose="02000000000000000000" pitchFamily="2" charset="-127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89C7CA04-A566-CFA2-D4F4-6D923A931881}"/>
              </a:ext>
            </a:extLst>
          </p:cNvPr>
          <p:cNvSpPr txBox="1"/>
          <p:nvPr/>
        </p:nvSpPr>
        <p:spPr>
          <a:xfrm>
            <a:off x="1371884" y="2768364"/>
            <a:ext cx="1145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>
                <a:solidFill>
                  <a:schemeClr val="bg1"/>
                </a:solidFill>
                <a:latin typeface="Gmarket Sans Light" panose="02000000000000000000" pitchFamily="50" charset="-128"/>
                <a:ea typeface="Gmarket Sans Light" panose="02000000000000000000" pitchFamily="50" charset="-128"/>
              </a:rPr>
              <a:t>경영지원팀</a:t>
            </a:r>
            <a:endParaRPr lang="en-KR" sz="1400" dirty="0">
              <a:solidFill>
                <a:schemeClr val="bg1"/>
              </a:solidFill>
              <a:latin typeface="Gmarket Sans Light" panose="02000000000000000000" pitchFamily="50" charset="-128"/>
              <a:ea typeface="Gmarket Sans Light" panose="02000000000000000000" pitchFamily="50" charset="-128"/>
            </a:endParaRPr>
          </a:p>
        </p:txBody>
      </p:sp>
      <p:sp>
        <p:nvSpPr>
          <p:cNvPr id="10" name="Oval 94">
            <a:extLst>
              <a:ext uri="{FF2B5EF4-FFF2-40B4-BE49-F238E27FC236}">
                <a16:creationId xmlns:a16="http://schemas.microsoft.com/office/drawing/2014/main" id="{80D1C123-3BEA-BDC2-AE62-75F6AB12402B}"/>
              </a:ext>
            </a:extLst>
          </p:cNvPr>
          <p:cNvSpPr/>
          <p:nvPr/>
        </p:nvSpPr>
        <p:spPr>
          <a:xfrm>
            <a:off x="1880212" y="3566416"/>
            <a:ext cx="96982" cy="96982"/>
          </a:xfrm>
          <a:prstGeom prst="ellipse">
            <a:avLst/>
          </a:prstGeom>
          <a:solidFill>
            <a:srgbClr val="000A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>
              <a:latin typeface="G마켓 산스 TTF Light" panose="02000000000000000000" pitchFamily="2" charset="-127"/>
              <a:ea typeface="G마켓 산스 TTF Light" panose="02000000000000000000" pitchFamily="2" charset="-127"/>
            </a:endParaRPr>
          </a:p>
        </p:txBody>
      </p:sp>
      <p:cxnSp>
        <p:nvCxnSpPr>
          <p:cNvPr id="13" name="Straight Connector 118">
            <a:extLst>
              <a:ext uri="{FF2B5EF4-FFF2-40B4-BE49-F238E27FC236}">
                <a16:creationId xmlns:a16="http://schemas.microsoft.com/office/drawing/2014/main" id="{5008F6A2-8917-A368-D5FE-6304DC0A1129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1928703" y="3462751"/>
            <a:ext cx="0" cy="103665"/>
          </a:xfrm>
          <a:prstGeom prst="line">
            <a:avLst/>
          </a:prstGeom>
          <a:ln w="12700">
            <a:solidFill>
              <a:srgbClr val="000A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B3D66A1-EDAC-483E-4DA4-9EBFF895225A}"/>
              </a:ext>
            </a:extLst>
          </p:cNvPr>
          <p:cNvSpPr txBox="1"/>
          <p:nvPr/>
        </p:nvSpPr>
        <p:spPr>
          <a:xfrm>
            <a:off x="770995" y="5189302"/>
            <a:ext cx="23624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dirty="0">
                <a:latin typeface="Gmarket Sans Light" panose="02000000000000000000" pitchFamily="50" charset="-128"/>
                <a:ea typeface="Gmarket Sans Light" panose="02000000000000000000" pitchFamily="50" charset="-128"/>
              </a:rPr>
              <a:t>협력업체관리</a:t>
            </a:r>
            <a:endParaRPr lang="en-KR" sz="1100" dirty="0">
              <a:latin typeface="Gmarket Sans Light" panose="02000000000000000000" pitchFamily="50" charset="-128"/>
              <a:ea typeface="Gmarket Sans Light" panose="02000000000000000000" pitchFamily="50" charset="-12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DBB2A0-8D0C-A345-F709-C950AD84ACE8}"/>
              </a:ext>
            </a:extLst>
          </p:cNvPr>
          <p:cNvSpPr txBox="1"/>
          <p:nvPr/>
        </p:nvSpPr>
        <p:spPr>
          <a:xfrm>
            <a:off x="765242" y="5477507"/>
            <a:ext cx="23624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dirty="0">
                <a:latin typeface="Gmarket Sans Light" panose="02000000000000000000" pitchFamily="50" charset="-128"/>
                <a:ea typeface="Gmarket Sans Light" panose="02000000000000000000" pitchFamily="50" charset="-128"/>
              </a:rPr>
              <a:t>자재관리</a:t>
            </a:r>
            <a:endParaRPr lang="en-KR" sz="1100" dirty="0">
              <a:latin typeface="Gmarket Sans Light" panose="02000000000000000000" pitchFamily="50" charset="-128"/>
              <a:ea typeface="Gmarket Sans Light" panose="02000000000000000000" pitchFamily="50" charset="-12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6B1DCC-E9C9-888E-5905-770D1DD69F08}"/>
              </a:ext>
            </a:extLst>
          </p:cNvPr>
          <p:cNvSpPr txBox="1"/>
          <p:nvPr/>
        </p:nvSpPr>
        <p:spPr>
          <a:xfrm>
            <a:off x="3229658" y="5192107"/>
            <a:ext cx="23624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dirty="0">
                <a:latin typeface="Gmarket Sans Light" panose="02000000000000000000" pitchFamily="50" charset="-128"/>
                <a:ea typeface="Gmarket Sans Light" panose="02000000000000000000" pitchFamily="50" charset="-128"/>
              </a:rPr>
              <a:t>설비</a:t>
            </a:r>
            <a:r>
              <a:rPr lang="en-US" altLang="ko-KR" sz="1100" dirty="0">
                <a:latin typeface="Gmarket Sans Light" panose="02000000000000000000" pitchFamily="50" charset="-128"/>
                <a:ea typeface="Gmarket Sans Light" panose="02000000000000000000" pitchFamily="50" charset="-128"/>
              </a:rPr>
              <a:t>(</a:t>
            </a:r>
            <a:r>
              <a:rPr lang="ko-KR" altLang="en-US" sz="1100" dirty="0">
                <a:latin typeface="Gmarket Sans Light" panose="02000000000000000000" pitchFamily="50" charset="-128"/>
                <a:ea typeface="Gmarket Sans Light" panose="02000000000000000000" pitchFamily="50" charset="-128"/>
              </a:rPr>
              <a:t>보전</a:t>
            </a:r>
            <a:r>
              <a:rPr lang="en-US" altLang="ko-KR" sz="1100" dirty="0">
                <a:latin typeface="Gmarket Sans Light" panose="02000000000000000000" pitchFamily="50" charset="-128"/>
                <a:ea typeface="Gmarket Sans Light" panose="02000000000000000000" pitchFamily="50" charset="-128"/>
              </a:rPr>
              <a:t>)</a:t>
            </a:r>
            <a:r>
              <a:rPr lang="ko-KR" altLang="en-US" sz="1100" dirty="0">
                <a:latin typeface="Gmarket Sans Light" panose="02000000000000000000" pitchFamily="50" charset="-128"/>
                <a:ea typeface="Gmarket Sans Light" panose="02000000000000000000" pitchFamily="50" charset="-128"/>
              </a:rPr>
              <a:t>관리</a:t>
            </a:r>
            <a:endParaRPr lang="en-KR" sz="1100" dirty="0">
              <a:latin typeface="Gmarket Sans Light" panose="02000000000000000000" pitchFamily="50" charset="-128"/>
              <a:ea typeface="Gmarket Sans Light" panose="02000000000000000000" pitchFamily="50" charset="-12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FCC7BB-5B42-DDF8-D4B9-6BDD1DD29B3E}"/>
              </a:ext>
            </a:extLst>
          </p:cNvPr>
          <p:cNvSpPr txBox="1"/>
          <p:nvPr/>
        </p:nvSpPr>
        <p:spPr>
          <a:xfrm>
            <a:off x="3223905" y="5480312"/>
            <a:ext cx="23624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dirty="0" err="1">
                <a:latin typeface="Gmarket Sans Light" panose="02000000000000000000" pitchFamily="50" charset="-128"/>
                <a:ea typeface="Gmarket Sans Light" panose="02000000000000000000" pitchFamily="50" charset="-128"/>
              </a:rPr>
              <a:t>재공품관리</a:t>
            </a:r>
            <a:endParaRPr lang="en-KR" sz="1100" dirty="0">
              <a:latin typeface="Gmarket Sans Light" panose="02000000000000000000" pitchFamily="50" charset="-128"/>
              <a:ea typeface="Gmarket Sans Light" panose="02000000000000000000" pitchFamily="50" charset="-12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92C8288-431A-0368-9BF4-A9005CD42B84}"/>
              </a:ext>
            </a:extLst>
          </p:cNvPr>
          <p:cNvSpPr txBox="1"/>
          <p:nvPr/>
        </p:nvSpPr>
        <p:spPr>
          <a:xfrm>
            <a:off x="3223905" y="5768517"/>
            <a:ext cx="23624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dirty="0">
                <a:latin typeface="Gmarket Sans Light" panose="02000000000000000000" pitchFamily="50" charset="-128"/>
                <a:ea typeface="Gmarket Sans Light" panose="02000000000000000000" pitchFamily="50" charset="-128"/>
              </a:rPr>
              <a:t>금형 관리</a:t>
            </a:r>
            <a:endParaRPr lang="en-KR" sz="1100" dirty="0">
              <a:latin typeface="Gmarket Sans Light" panose="02000000000000000000" pitchFamily="50" charset="-128"/>
              <a:ea typeface="Gmarket Sans Light" panose="02000000000000000000" pitchFamily="50" charset="-12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315F08-D8B9-46B3-0272-3F2428118443}"/>
              </a:ext>
            </a:extLst>
          </p:cNvPr>
          <p:cNvSpPr txBox="1"/>
          <p:nvPr/>
        </p:nvSpPr>
        <p:spPr>
          <a:xfrm>
            <a:off x="5452862" y="5192107"/>
            <a:ext cx="23624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dirty="0">
                <a:latin typeface="Gmarket Sans Light" panose="02000000000000000000" pitchFamily="50" charset="-128"/>
                <a:ea typeface="Gmarket Sans Light" panose="02000000000000000000" pitchFamily="50" charset="-128"/>
              </a:rPr>
              <a:t>자동화</a:t>
            </a:r>
            <a:endParaRPr lang="en-KR" sz="1100" dirty="0">
              <a:latin typeface="Gmarket Sans Light" panose="02000000000000000000" pitchFamily="50" charset="-128"/>
              <a:ea typeface="Gmarket Sans Light" panose="02000000000000000000" pitchFamily="50" charset="-128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FA9B576-C39F-0E72-8097-942732BE27F8}"/>
              </a:ext>
            </a:extLst>
          </p:cNvPr>
          <p:cNvSpPr txBox="1"/>
          <p:nvPr/>
        </p:nvSpPr>
        <p:spPr>
          <a:xfrm>
            <a:off x="5447109" y="5480312"/>
            <a:ext cx="23624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>
                <a:latin typeface="Gmarket Sans Light" panose="02000000000000000000" pitchFamily="50" charset="-128"/>
                <a:ea typeface="Gmarket Sans Light" panose="02000000000000000000" pitchFamily="50" charset="-128"/>
              </a:rPr>
              <a:t>MES</a:t>
            </a:r>
            <a:r>
              <a:rPr lang="ko-KR" altLang="en-US" sz="1100" dirty="0">
                <a:latin typeface="Gmarket Sans Light" panose="02000000000000000000" pitchFamily="50" charset="-128"/>
                <a:ea typeface="Gmarket Sans Light" panose="02000000000000000000" pitchFamily="50" charset="-128"/>
              </a:rPr>
              <a:t>구축</a:t>
            </a:r>
            <a:endParaRPr lang="en-KR" sz="1100" dirty="0">
              <a:latin typeface="Gmarket Sans Light" panose="02000000000000000000" pitchFamily="50" charset="-128"/>
              <a:ea typeface="Gmarket Sans Light" panose="02000000000000000000" pitchFamily="50" charset="-12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2C4C3F-7A39-DCEF-8F5F-C00B569D239D}"/>
              </a:ext>
            </a:extLst>
          </p:cNvPr>
          <p:cNvSpPr txBox="1"/>
          <p:nvPr/>
        </p:nvSpPr>
        <p:spPr>
          <a:xfrm>
            <a:off x="10659325" y="254177"/>
            <a:ext cx="1478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G마켓 산스 TTF Light" panose="02000000000000000000" pitchFamily="2" charset="-127"/>
                <a:ea typeface="G마켓 산스 TTF Light" panose="02000000000000000000" pitchFamily="2" charset="-127"/>
              </a:rPr>
              <a:t>www.imsf.co.kr</a:t>
            </a:r>
            <a:endParaRPr lang="en-KR" sz="1200" dirty="0">
              <a:solidFill>
                <a:schemeClr val="bg1"/>
              </a:solidFill>
              <a:latin typeface="G마켓 산스 TTF Light" panose="02000000000000000000" pitchFamily="2" charset="-127"/>
              <a:ea typeface="G마켓 산스 TTF Light" panose="02000000000000000000" pitchFamily="2" charset="-127"/>
            </a:endParaRPr>
          </a:p>
        </p:txBody>
      </p:sp>
      <p:cxnSp>
        <p:nvCxnSpPr>
          <p:cNvPr id="98" name="Straight Connector 118">
            <a:extLst>
              <a:ext uri="{FF2B5EF4-FFF2-40B4-BE49-F238E27FC236}">
                <a16:creationId xmlns:a16="http://schemas.microsoft.com/office/drawing/2014/main" id="{171FE42F-68EF-4FC6-B790-88CC3D0E5F15}"/>
              </a:ext>
            </a:extLst>
          </p:cNvPr>
          <p:cNvCxnSpPr>
            <a:cxnSpLocks/>
          </p:cNvCxnSpPr>
          <p:nvPr/>
        </p:nvCxnSpPr>
        <p:spPr>
          <a:xfrm>
            <a:off x="8858289" y="3462751"/>
            <a:ext cx="0" cy="103665"/>
          </a:xfrm>
          <a:prstGeom prst="line">
            <a:avLst/>
          </a:prstGeom>
          <a:ln w="12700">
            <a:solidFill>
              <a:srgbClr val="000A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868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id="{53860E70-2900-3A23-A42E-EAE44A763155}"/>
              </a:ext>
            </a:extLst>
          </p:cNvPr>
          <p:cNvSpPr/>
          <p:nvPr/>
        </p:nvSpPr>
        <p:spPr>
          <a:xfrm>
            <a:off x="0" y="149900"/>
            <a:ext cx="8572500" cy="471487"/>
          </a:xfrm>
          <a:custGeom>
            <a:avLst/>
            <a:gdLst>
              <a:gd name="connsiteX0" fmla="*/ 0 w 8015287"/>
              <a:gd name="connsiteY0" fmla="*/ 0 h 471487"/>
              <a:gd name="connsiteX1" fmla="*/ 7729537 w 8015287"/>
              <a:gd name="connsiteY1" fmla="*/ 0 h 471487"/>
              <a:gd name="connsiteX2" fmla="*/ 8015287 w 8015287"/>
              <a:gd name="connsiteY2" fmla="*/ 471487 h 471487"/>
              <a:gd name="connsiteX3" fmla="*/ 0 w 8015287"/>
              <a:gd name="connsiteY3" fmla="*/ 471487 h 471487"/>
              <a:gd name="connsiteX4" fmla="*/ 0 w 8015287"/>
              <a:gd name="connsiteY4" fmla="*/ 0 h 471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5287" h="471487">
                <a:moveTo>
                  <a:pt x="0" y="0"/>
                </a:moveTo>
                <a:lnTo>
                  <a:pt x="7729537" y="0"/>
                </a:lnTo>
                <a:lnTo>
                  <a:pt x="8015287" y="471487"/>
                </a:lnTo>
                <a:lnTo>
                  <a:pt x="0" y="471487"/>
                </a:lnTo>
                <a:lnTo>
                  <a:pt x="0" y="0"/>
                </a:lnTo>
                <a:close/>
              </a:path>
            </a:pathLst>
          </a:custGeom>
          <a:solidFill>
            <a:srgbClr val="000A50">
              <a:alpha val="9176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KR" dirty="0">
                <a:latin typeface="Gmarket Sans Light" panose="02000000000000000000" pitchFamily="50" charset="-128"/>
                <a:ea typeface="Gmarket Sans Light" panose="02000000000000000000" pitchFamily="50" charset="-128"/>
              </a:rPr>
              <a:t>01 Company Statu</a:t>
            </a:r>
            <a:r>
              <a:rPr lang="en-US" dirty="0">
                <a:latin typeface="Gmarket Sans Light" panose="02000000000000000000" pitchFamily="50" charset="-128"/>
                <a:ea typeface="Gmarket Sans Light" panose="02000000000000000000" pitchFamily="50" charset="-128"/>
              </a:rPr>
              <a:t>s</a:t>
            </a:r>
            <a:endParaRPr lang="en-KR" dirty="0">
              <a:latin typeface="Gmarket Sans Light" panose="02000000000000000000" pitchFamily="50" charset="-128"/>
              <a:ea typeface="Gmarket Sans Light" panose="02000000000000000000" pitchFamily="50" charset="-128"/>
            </a:endParaRPr>
          </a:p>
        </p:txBody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id="{A923AE2F-A55E-0F6E-CD31-976C0A3DF3EC}"/>
              </a:ext>
            </a:extLst>
          </p:cNvPr>
          <p:cNvSpPr/>
          <p:nvPr/>
        </p:nvSpPr>
        <p:spPr>
          <a:xfrm flipH="1">
            <a:off x="8258174" y="149900"/>
            <a:ext cx="8572499" cy="471487"/>
          </a:xfrm>
          <a:custGeom>
            <a:avLst/>
            <a:gdLst>
              <a:gd name="connsiteX0" fmla="*/ 0 w 8015287"/>
              <a:gd name="connsiteY0" fmla="*/ 0 h 471487"/>
              <a:gd name="connsiteX1" fmla="*/ 7729537 w 8015287"/>
              <a:gd name="connsiteY1" fmla="*/ 0 h 471487"/>
              <a:gd name="connsiteX2" fmla="*/ 8015287 w 8015287"/>
              <a:gd name="connsiteY2" fmla="*/ 471487 h 471487"/>
              <a:gd name="connsiteX3" fmla="*/ 0 w 8015287"/>
              <a:gd name="connsiteY3" fmla="*/ 471487 h 471487"/>
              <a:gd name="connsiteX4" fmla="*/ 0 w 8015287"/>
              <a:gd name="connsiteY4" fmla="*/ 0 h 471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5287" h="471487">
                <a:moveTo>
                  <a:pt x="0" y="0"/>
                </a:moveTo>
                <a:lnTo>
                  <a:pt x="7729537" y="0"/>
                </a:lnTo>
                <a:lnTo>
                  <a:pt x="8015287" y="471487"/>
                </a:lnTo>
                <a:lnTo>
                  <a:pt x="0" y="471487"/>
                </a:lnTo>
                <a:lnTo>
                  <a:pt x="0" y="0"/>
                </a:lnTo>
                <a:close/>
              </a:path>
            </a:pathLst>
          </a:custGeom>
          <a:solidFill>
            <a:srgbClr val="000A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9F0215-A1FC-73E1-9F13-4F3251F84D68}"/>
              </a:ext>
            </a:extLst>
          </p:cNvPr>
          <p:cNvSpPr txBox="1"/>
          <p:nvPr/>
        </p:nvSpPr>
        <p:spPr>
          <a:xfrm>
            <a:off x="1348578" y="1164765"/>
            <a:ext cx="1585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err="1">
                <a:latin typeface="Gmarket Sans Medium" panose="02000000000000000000" pitchFamily="50" charset="-128"/>
                <a:ea typeface="Gmarket Sans Medium" panose="02000000000000000000" pitchFamily="50" charset="-128"/>
              </a:rPr>
              <a:t>년도별</a:t>
            </a:r>
            <a:r>
              <a:rPr lang="ko-KR" altLang="en-US" dirty="0">
                <a:latin typeface="Gmarket Sans Medium" panose="02000000000000000000" pitchFamily="50" charset="-128"/>
                <a:ea typeface="Gmarket Sans Medium" panose="02000000000000000000" pitchFamily="50" charset="-128"/>
              </a:rPr>
              <a:t> 매출액</a:t>
            </a:r>
            <a:endParaRPr lang="en-KR" dirty="0">
              <a:latin typeface="Gmarket Sans Medium" panose="02000000000000000000" pitchFamily="50" charset="-128"/>
              <a:ea typeface="Gmarket Sans Medium" panose="02000000000000000000" pitchFamily="50" charset="-128"/>
            </a:endParaRPr>
          </a:p>
        </p:txBody>
      </p:sp>
      <p:grpSp>
        <p:nvGrpSpPr>
          <p:cNvPr id="3" name="Google Shape;661;p41">
            <a:extLst>
              <a:ext uri="{FF2B5EF4-FFF2-40B4-BE49-F238E27FC236}">
                <a16:creationId xmlns:a16="http://schemas.microsoft.com/office/drawing/2014/main" id="{EB7F64F4-9D94-F454-097E-EFD312948431}"/>
              </a:ext>
            </a:extLst>
          </p:cNvPr>
          <p:cNvGrpSpPr/>
          <p:nvPr/>
        </p:nvGrpSpPr>
        <p:grpSpPr>
          <a:xfrm>
            <a:off x="10790169" y="1076740"/>
            <a:ext cx="644323" cy="911522"/>
            <a:chOff x="9884101" y="2516393"/>
            <a:chExt cx="644323" cy="911522"/>
          </a:xfrm>
          <a:gradFill>
            <a:gsLst>
              <a:gs pos="33000">
                <a:srgbClr val="86A3C2"/>
              </a:gs>
              <a:gs pos="0">
                <a:schemeClr val="bg1">
                  <a:lumMod val="85000"/>
                </a:schemeClr>
              </a:gs>
              <a:gs pos="100000">
                <a:srgbClr val="000A50"/>
              </a:gs>
            </a:gsLst>
            <a:lin ang="5400000" scaled="1"/>
          </a:gradFill>
        </p:grpSpPr>
        <p:sp>
          <p:nvSpPr>
            <p:cNvPr id="8" name="Google Shape;662;p41">
              <a:extLst>
                <a:ext uri="{FF2B5EF4-FFF2-40B4-BE49-F238E27FC236}">
                  <a16:creationId xmlns:a16="http://schemas.microsoft.com/office/drawing/2014/main" id="{84883F14-04EF-112E-DF62-5F2266EBB69C}"/>
                </a:ext>
              </a:extLst>
            </p:cNvPr>
            <p:cNvSpPr/>
            <p:nvPr/>
          </p:nvSpPr>
          <p:spPr>
            <a:xfrm>
              <a:off x="10082049" y="2731495"/>
              <a:ext cx="52059" cy="51680"/>
            </a:xfrm>
            <a:custGeom>
              <a:avLst/>
              <a:gdLst/>
              <a:ahLst/>
              <a:cxnLst/>
              <a:rect l="l" t="t" r="r" b="b"/>
              <a:pathLst>
                <a:path w="8112" h="8053" extrusionOk="0">
                  <a:moveTo>
                    <a:pt x="4066" y="0"/>
                  </a:moveTo>
                  <a:cubicBezTo>
                    <a:pt x="4019" y="0"/>
                    <a:pt x="3971" y="1"/>
                    <a:pt x="3923" y="2"/>
                  </a:cubicBezTo>
                  <a:cubicBezTo>
                    <a:pt x="1561" y="43"/>
                    <a:pt x="124" y="1439"/>
                    <a:pt x="1" y="4006"/>
                  </a:cubicBezTo>
                  <a:cubicBezTo>
                    <a:pt x="82" y="6596"/>
                    <a:pt x="1581" y="8052"/>
                    <a:pt x="4076" y="8052"/>
                  </a:cubicBezTo>
                  <a:cubicBezTo>
                    <a:pt x="4093" y="8052"/>
                    <a:pt x="4111" y="8052"/>
                    <a:pt x="4128" y="8052"/>
                  </a:cubicBezTo>
                  <a:cubicBezTo>
                    <a:pt x="6531" y="8032"/>
                    <a:pt x="8071" y="6471"/>
                    <a:pt x="8092" y="4089"/>
                  </a:cubicBezTo>
                  <a:cubicBezTo>
                    <a:pt x="8112" y="1590"/>
                    <a:pt x="6570" y="0"/>
                    <a:pt x="4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9" name="Google Shape;663;p41">
              <a:extLst>
                <a:ext uri="{FF2B5EF4-FFF2-40B4-BE49-F238E27FC236}">
                  <a16:creationId xmlns:a16="http://schemas.microsoft.com/office/drawing/2014/main" id="{6EE6219D-5CC1-F7D2-30F7-E1A2FC9A8000}"/>
                </a:ext>
              </a:extLst>
            </p:cNvPr>
            <p:cNvSpPr/>
            <p:nvPr/>
          </p:nvSpPr>
          <p:spPr>
            <a:xfrm>
              <a:off x="10278289" y="2731443"/>
              <a:ext cx="52059" cy="51616"/>
            </a:xfrm>
            <a:custGeom>
              <a:avLst/>
              <a:gdLst/>
              <a:ahLst/>
              <a:cxnLst/>
              <a:rect l="l" t="t" r="r" b="b"/>
              <a:pathLst>
                <a:path w="8112" h="8043" extrusionOk="0">
                  <a:moveTo>
                    <a:pt x="3987" y="1"/>
                  </a:moveTo>
                  <a:cubicBezTo>
                    <a:pt x="1586" y="1"/>
                    <a:pt x="60" y="1535"/>
                    <a:pt x="41" y="3973"/>
                  </a:cubicBezTo>
                  <a:cubicBezTo>
                    <a:pt x="1" y="6457"/>
                    <a:pt x="1563" y="8043"/>
                    <a:pt x="4041" y="8043"/>
                  </a:cubicBezTo>
                  <a:cubicBezTo>
                    <a:pt x="4104" y="8043"/>
                    <a:pt x="4167" y="8042"/>
                    <a:pt x="4230" y="8040"/>
                  </a:cubicBezTo>
                  <a:cubicBezTo>
                    <a:pt x="6592" y="7978"/>
                    <a:pt x="8009" y="6561"/>
                    <a:pt x="8111" y="4076"/>
                  </a:cubicBezTo>
                  <a:cubicBezTo>
                    <a:pt x="8070" y="1571"/>
                    <a:pt x="6694" y="133"/>
                    <a:pt x="4312" y="10"/>
                  </a:cubicBezTo>
                  <a:cubicBezTo>
                    <a:pt x="4202" y="4"/>
                    <a:pt x="4094" y="1"/>
                    <a:pt x="39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24" name="Google Shape;664;p41">
              <a:extLst>
                <a:ext uri="{FF2B5EF4-FFF2-40B4-BE49-F238E27FC236}">
                  <a16:creationId xmlns:a16="http://schemas.microsoft.com/office/drawing/2014/main" id="{042C3786-0464-876C-7845-CDFDA5170664}"/>
                </a:ext>
              </a:extLst>
            </p:cNvPr>
            <p:cNvSpPr/>
            <p:nvPr/>
          </p:nvSpPr>
          <p:spPr>
            <a:xfrm>
              <a:off x="10082049" y="3161133"/>
              <a:ext cx="52322" cy="51738"/>
            </a:xfrm>
            <a:custGeom>
              <a:avLst/>
              <a:gdLst/>
              <a:ahLst/>
              <a:cxnLst/>
              <a:rect l="l" t="t" r="r" b="b"/>
              <a:pathLst>
                <a:path w="8153" h="8062" extrusionOk="0">
                  <a:moveTo>
                    <a:pt x="4039" y="1"/>
                  </a:moveTo>
                  <a:cubicBezTo>
                    <a:pt x="4007" y="1"/>
                    <a:pt x="3976" y="1"/>
                    <a:pt x="3944" y="2"/>
                  </a:cubicBezTo>
                  <a:cubicBezTo>
                    <a:pt x="1582" y="43"/>
                    <a:pt x="144" y="1460"/>
                    <a:pt x="1" y="4109"/>
                  </a:cubicBezTo>
                  <a:cubicBezTo>
                    <a:pt x="62" y="6409"/>
                    <a:pt x="1356" y="7908"/>
                    <a:pt x="3759" y="8052"/>
                  </a:cubicBezTo>
                  <a:cubicBezTo>
                    <a:pt x="3872" y="8058"/>
                    <a:pt x="3984" y="8061"/>
                    <a:pt x="4094" y="8061"/>
                  </a:cubicBezTo>
                  <a:cubicBezTo>
                    <a:pt x="6509" y="8061"/>
                    <a:pt x="8033" y="6565"/>
                    <a:pt x="8092" y="4129"/>
                  </a:cubicBezTo>
                  <a:cubicBezTo>
                    <a:pt x="8153" y="1614"/>
                    <a:pt x="6571" y="1"/>
                    <a:pt x="40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25" name="Google Shape;665;p41">
              <a:extLst>
                <a:ext uri="{FF2B5EF4-FFF2-40B4-BE49-F238E27FC236}">
                  <a16:creationId xmlns:a16="http://schemas.microsoft.com/office/drawing/2014/main" id="{0CD13F07-014A-A555-22DA-654755165895}"/>
                </a:ext>
              </a:extLst>
            </p:cNvPr>
            <p:cNvSpPr/>
            <p:nvPr/>
          </p:nvSpPr>
          <p:spPr>
            <a:xfrm>
              <a:off x="10278418" y="3161095"/>
              <a:ext cx="52059" cy="51731"/>
            </a:xfrm>
            <a:custGeom>
              <a:avLst/>
              <a:gdLst/>
              <a:ahLst/>
              <a:cxnLst/>
              <a:rect l="l" t="t" r="r" b="b"/>
              <a:pathLst>
                <a:path w="8112" h="8061" extrusionOk="0">
                  <a:moveTo>
                    <a:pt x="4013" y="1"/>
                  </a:moveTo>
                  <a:cubicBezTo>
                    <a:pt x="1586" y="1"/>
                    <a:pt x="41" y="1558"/>
                    <a:pt x="21" y="4012"/>
                  </a:cubicBezTo>
                  <a:cubicBezTo>
                    <a:pt x="1" y="6495"/>
                    <a:pt x="1543" y="8061"/>
                    <a:pt x="4019" y="8061"/>
                  </a:cubicBezTo>
                  <a:cubicBezTo>
                    <a:pt x="4082" y="8061"/>
                    <a:pt x="4146" y="8060"/>
                    <a:pt x="4210" y="8058"/>
                  </a:cubicBezTo>
                  <a:cubicBezTo>
                    <a:pt x="6592" y="7996"/>
                    <a:pt x="7989" y="6579"/>
                    <a:pt x="8091" y="4115"/>
                  </a:cubicBezTo>
                  <a:lnTo>
                    <a:pt x="8112" y="4115"/>
                  </a:lnTo>
                  <a:cubicBezTo>
                    <a:pt x="8050" y="1589"/>
                    <a:pt x="6654" y="131"/>
                    <a:pt x="4292" y="8"/>
                  </a:cubicBezTo>
                  <a:cubicBezTo>
                    <a:pt x="4198" y="3"/>
                    <a:pt x="4105" y="1"/>
                    <a:pt x="4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26" name="Google Shape;666;p41">
              <a:extLst>
                <a:ext uri="{FF2B5EF4-FFF2-40B4-BE49-F238E27FC236}">
                  <a16:creationId xmlns:a16="http://schemas.microsoft.com/office/drawing/2014/main" id="{3EA32766-2E26-9540-F476-9234A108A4F5}"/>
                </a:ext>
              </a:extLst>
            </p:cNvPr>
            <p:cNvSpPr/>
            <p:nvPr/>
          </p:nvSpPr>
          <p:spPr>
            <a:xfrm>
              <a:off x="10081920" y="2516393"/>
              <a:ext cx="52059" cy="51860"/>
            </a:xfrm>
            <a:custGeom>
              <a:avLst/>
              <a:gdLst/>
              <a:ahLst/>
              <a:cxnLst/>
              <a:rect l="l" t="t" r="r" b="b"/>
              <a:pathLst>
                <a:path w="8112" h="8081" extrusionOk="0">
                  <a:moveTo>
                    <a:pt x="4095" y="1"/>
                  </a:moveTo>
                  <a:cubicBezTo>
                    <a:pt x="4018" y="1"/>
                    <a:pt x="3940" y="2"/>
                    <a:pt x="3861" y="5"/>
                  </a:cubicBezTo>
                  <a:cubicBezTo>
                    <a:pt x="1397" y="108"/>
                    <a:pt x="164" y="1627"/>
                    <a:pt x="0" y="4051"/>
                  </a:cubicBezTo>
                  <a:cubicBezTo>
                    <a:pt x="185" y="6474"/>
                    <a:pt x="1417" y="7973"/>
                    <a:pt x="3881" y="8076"/>
                  </a:cubicBezTo>
                  <a:cubicBezTo>
                    <a:pt x="3960" y="8079"/>
                    <a:pt x="4038" y="8080"/>
                    <a:pt x="4115" y="8080"/>
                  </a:cubicBezTo>
                  <a:cubicBezTo>
                    <a:pt x="6661" y="8080"/>
                    <a:pt x="8112" y="6443"/>
                    <a:pt x="8112" y="4051"/>
                  </a:cubicBezTo>
                  <a:cubicBezTo>
                    <a:pt x="8112" y="1620"/>
                    <a:pt x="6623" y="1"/>
                    <a:pt x="40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27" name="Google Shape;667;p41">
              <a:extLst>
                <a:ext uri="{FF2B5EF4-FFF2-40B4-BE49-F238E27FC236}">
                  <a16:creationId xmlns:a16="http://schemas.microsoft.com/office/drawing/2014/main" id="{EA7C6BA9-E1B6-AE4D-2253-9F4218DD8EBD}"/>
                </a:ext>
              </a:extLst>
            </p:cNvPr>
            <p:cNvSpPr/>
            <p:nvPr/>
          </p:nvSpPr>
          <p:spPr>
            <a:xfrm>
              <a:off x="10277891" y="2516418"/>
              <a:ext cx="52848" cy="52328"/>
            </a:xfrm>
            <a:custGeom>
              <a:avLst/>
              <a:gdLst/>
              <a:ahLst/>
              <a:cxnLst/>
              <a:rect l="l" t="t" r="r" b="b"/>
              <a:pathLst>
                <a:path w="8235" h="8154" extrusionOk="0">
                  <a:moveTo>
                    <a:pt x="4074" y="0"/>
                  </a:moveTo>
                  <a:cubicBezTo>
                    <a:pt x="1627" y="0"/>
                    <a:pt x="204" y="1571"/>
                    <a:pt x="103" y="3862"/>
                  </a:cubicBezTo>
                  <a:cubicBezTo>
                    <a:pt x="0" y="6388"/>
                    <a:pt x="1520" y="7907"/>
                    <a:pt x="4148" y="8154"/>
                  </a:cubicBezTo>
                  <a:cubicBezTo>
                    <a:pt x="6551" y="7907"/>
                    <a:pt x="8091" y="6716"/>
                    <a:pt x="8153" y="4232"/>
                  </a:cubicBezTo>
                  <a:cubicBezTo>
                    <a:pt x="8235" y="1603"/>
                    <a:pt x="6797" y="63"/>
                    <a:pt x="4169" y="1"/>
                  </a:cubicBezTo>
                  <a:cubicBezTo>
                    <a:pt x="4137" y="1"/>
                    <a:pt x="4105" y="0"/>
                    <a:pt x="4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28" name="Google Shape;668;p41">
              <a:extLst>
                <a:ext uri="{FF2B5EF4-FFF2-40B4-BE49-F238E27FC236}">
                  <a16:creationId xmlns:a16="http://schemas.microsoft.com/office/drawing/2014/main" id="{A154FC3E-C58C-0615-9AF6-C443FB67B77D}"/>
                </a:ext>
              </a:extLst>
            </p:cNvPr>
            <p:cNvSpPr/>
            <p:nvPr/>
          </p:nvSpPr>
          <p:spPr>
            <a:xfrm>
              <a:off x="9885160" y="2731501"/>
              <a:ext cx="52194" cy="51674"/>
            </a:xfrm>
            <a:custGeom>
              <a:avLst/>
              <a:gdLst/>
              <a:ahLst/>
              <a:cxnLst/>
              <a:rect l="l" t="t" r="r" b="b"/>
              <a:pathLst>
                <a:path w="8133" h="8052" extrusionOk="0">
                  <a:moveTo>
                    <a:pt x="4064" y="0"/>
                  </a:moveTo>
                  <a:cubicBezTo>
                    <a:pt x="1598" y="0"/>
                    <a:pt x="0" y="1435"/>
                    <a:pt x="0" y="4067"/>
                  </a:cubicBezTo>
                  <a:cubicBezTo>
                    <a:pt x="0" y="6552"/>
                    <a:pt x="1561" y="7989"/>
                    <a:pt x="3922" y="8051"/>
                  </a:cubicBezTo>
                  <a:cubicBezTo>
                    <a:pt x="3957" y="8052"/>
                    <a:pt x="3991" y="8052"/>
                    <a:pt x="4025" y="8052"/>
                  </a:cubicBezTo>
                  <a:cubicBezTo>
                    <a:pt x="6509" y="8052"/>
                    <a:pt x="7970" y="6578"/>
                    <a:pt x="8132" y="4005"/>
                  </a:cubicBezTo>
                  <a:cubicBezTo>
                    <a:pt x="7947" y="1500"/>
                    <a:pt x="6530" y="42"/>
                    <a:pt x="4169" y="1"/>
                  </a:cubicBezTo>
                  <a:cubicBezTo>
                    <a:pt x="4134" y="0"/>
                    <a:pt x="4099" y="0"/>
                    <a:pt x="40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29" name="Google Shape;669;p41">
              <a:extLst>
                <a:ext uri="{FF2B5EF4-FFF2-40B4-BE49-F238E27FC236}">
                  <a16:creationId xmlns:a16="http://schemas.microsoft.com/office/drawing/2014/main" id="{29E11A74-E65F-3CA1-D9A3-82BD59C953F3}"/>
                </a:ext>
              </a:extLst>
            </p:cNvPr>
            <p:cNvSpPr/>
            <p:nvPr/>
          </p:nvSpPr>
          <p:spPr>
            <a:xfrm>
              <a:off x="10474915" y="2730846"/>
              <a:ext cx="52983" cy="52328"/>
            </a:xfrm>
            <a:custGeom>
              <a:avLst/>
              <a:gdLst/>
              <a:ahLst/>
              <a:cxnLst/>
              <a:rect l="l" t="t" r="r" b="b"/>
              <a:pathLst>
                <a:path w="8256" h="8154" extrusionOk="0">
                  <a:moveTo>
                    <a:pt x="4107" y="0"/>
                  </a:moveTo>
                  <a:cubicBezTo>
                    <a:pt x="1807" y="329"/>
                    <a:pt x="165" y="1397"/>
                    <a:pt x="82" y="3923"/>
                  </a:cubicBezTo>
                  <a:cubicBezTo>
                    <a:pt x="0" y="6613"/>
                    <a:pt x="1582" y="8112"/>
                    <a:pt x="4107" y="8153"/>
                  </a:cubicBezTo>
                  <a:cubicBezTo>
                    <a:pt x="4140" y="8154"/>
                    <a:pt x="4173" y="8154"/>
                    <a:pt x="4206" y="8154"/>
                  </a:cubicBezTo>
                  <a:cubicBezTo>
                    <a:pt x="6494" y="8154"/>
                    <a:pt x="8072" y="6742"/>
                    <a:pt x="8153" y="4313"/>
                  </a:cubicBezTo>
                  <a:cubicBezTo>
                    <a:pt x="8256" y="1643"/>
                    <a:pt x="6654" y="349"/>
                    <a:pt x="41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0" name="Google Shape;670;p41">
              <a:extLst>
                <a:ext uri="{FF2B5EF4-FFF2-40B4-BE49-F238E27FC236}">
                  <a16:creationId xmlns:a16="http://schemas.microsoft.com/office/drawing/2014/main" id="{8C9C414D-6A73-5F28-FB5B-8337781EA0B1}"/>
                </a:ext>
              </a:extLst>
            </p:cNvPr>
            <p:cNvSpPr/>
            <p:nvPr/>
          </p:nvSpPr>
          <p:spPr>
            <a:xfrm>
              <a:off x="10081259" y="2945794"/>
              <a:ext cx="52855" cy="52335"/>
            </a:xfrm>
            <a:custGeom>
              <a:avLst/>
              <a:gdLst/>
              <a:ahLst/>
              <a:cxnLst/>
              <a:rect l="l" t="t" r="r" b="b"/>
              <a:pathLst>
                <a:path w="8236" h="8155" extrusionOk="0">
                  <a:moveTo>
                    <a:pt x="3943" y="1"/>
                  </a:moveTo>
                  <a:cubicBezTo>
                    <a:pt x="1459" y="370"/>
                    <a:pt x="0" y="1767"/>
                    <a:pt x="165" y="4416"/>
                  </a:cubicBezTo>
                  <a:cubicBezTo>
                    <a:pt x="327" y="6843"/>
                    <a:pt x="1803" y="8154"/>
                    <a:pt x="4182" y="8154"/>
                  </a:cubicBezTo>
                  <a:cubicBezTo>
                    <a:pt x="4219" y="8154"/>
                    <a:pt x="4255" y="8154"/>
                    <a:pt x="4292" y="8153"/>
                  </a:cubicBezTo>
                  <a:cubicBezTo>
                    <a:pt x="6777" y="8092"/>
                    <a:pt x="8215" y="6469"/>
                    <a:pt x="8215" y="4169"/>
                  </a:cubicBezTo>
                  <a:cubicBezTo>
                    <a:pt x="8235" y="1643"/>
                    <a:pt x="6675" y="144"/>
                    <a:pt x="39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1" name="Google Shape;671;p41">
              <a:extLst>
                <a:ext uri="{FF2B5EF4-FFF2-40B4-BE49-F238E27FC236}">
                  <a16:creationId xmlns:a16="http://schemas.microsoft.com/office/drawing/2014/main" id="{32EDCDB6-3295-B129-5A46-F66C06FC8265}"/>
                </a:ext>
              </a:extLst>
            </p:cNvPr>
            <p:cNvSpPr/>
            <p:nvPr/>
          </p:nvSpPr>
          <p:spPr>
            <a:xfrm>
              <a:off x="10278155" y="2946320"/>
              <a:ext cx="52457" cy="51802"/>
            </a:xfrm>
            <a:custGeom>
              <a:avLst/>
              <a:gdLst/>
              <a:ahLst/>
              <a:cxnLst/>
              <a:rect l="l" t="t" r="r" b="b"/>
              <a:pathLst>
                <a:path w="8174" h="8072" extrusionOk="0">
                  <a:moveTo>
                    <a:pt x="4148" y="1"/>
                  </a:moveTo>
                  <a:cubicBezTo>
                    <a:pt x="1458" y="1"/>
                    <a:pt x="0" y="1685"/>
                    <a:pt x="62" y="4170"/>
                  </a:cubicBezTo>
                  <a:cubicBezTo>
                    <a:pt x="123" y="6475"/>
                    <a:pt x="1583" y="8072"/>
                    <a:pt x="4040" y="8072"/>
                  </a:cubicBezTo>
                  <a:cubicBezTo>
                    <a:pt x="4055" y="8072"/>
                    <a:pt x="4071" y="8072"/>
                    <a:pt x="4087" y="8071"/>
                  </a:cubicBezTo>
                  <a:cubicBezTo>
                    <a:pt x="6736" y="8051"/>
                    <a:pt x="8030" y="6470"/>
                    <a:pt x="8173" y="3903"/>
                  </a:cubicBezTo>
                  <a:cubicBezTo>
                    <a:pt x="7906" y="1459"/>
                    <a:pt x="6613" y="1"/>
                    <a:pt x="41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2" name="Google Shape;672;p41">
              <a:extLst>
                <a:ext uri="{FF2B5EF4-FFF2-40B4-BE49-F238E27FC236}">
                  <a16:creationId xmlns:a16="http://schemas.microsoft.com/office/drawing/2014/main" id="{3A2A8908-9202-89CC-D7C0-229A67BDE088}"/>
                </a:ext>
              </a:extLst>
            </p:cNvPr>
            <p:cNvSpPr/>
            <p:nvPr/>
          </p:nvSpPr>
          <p:spPr>
            <a:xfrm>
              <a:off x="9884762" y="2516553"/>
              <a:ext cx="52720" cy="51667"/>
            </a:xfrm>
            <a:custGeom>
              <a:avLst/>
              <a:gdLst/>
              <a:ahLst/>
              <a:cxnLst/>
              <a:rect l="l" t="t" r="r" b="b"/>
              <a:pathLst>
                <a:path w="8215" h="8051" extrusionOk="0">
                  <a:moveTo>
                    <a:pt x="4087" y="1"/>
                  </a:moveTo>
                  <a:cubicBezTo>
                    <a:pt x="1664" y="1"/>
                    <a:pt x="144" y="1438"/>
                    <a:pt x="83" y="3861"/>
                  </a:cubicBezTo>
                  <a:cubicBezTo>
                    <a:pt x="0" y="6470"/>
                    <a:pt x="1520" y="8030"/>
                    <a:pt x="4128" y="8051"/>
                  </a:cubicBezTo>
                  <a:cubicBezTo>
                    <a:pt x="4144" y="8051"/>
                    <a:pt x="4161" y="8051"/>
                    <a:pt x="4177" y="8051"/>
                  </a:cubicBezTo>
                  <a:cubicBezTo>
                    <a:pt x="6589" y="8051"/>
                    <a:pt x="7848" y="6536"/>
                    <a:pt x="8215" y="4211"/>
                  </a:cubicBezTo>
                  <a:cubicBezTo>
                    <a:pt x="8009" y="1623"/>
                    <a:pt x="6716" y="1"/>
                    <a:pt x="40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3" name="Google Shape;673;p41">
              <a:extLst>
                <a:ext uri="{FF2B5EF4-FFF2-40B4-BE49-F238E27FC236}">
                  <a16:creationId xmlns:a16="http://schemas.microsoft.com/office/drawing/2014/main" id="{193293EC-C835-E109-2225-56DEF56F52F0}"/>
                </a:ext>
              </a:extLst>
            </p:cNvPr>
            <p:cNvSpPr/>
            <p:nvPr/>
          </p:nvSpPr>
          <p:spPr>
            <a:xfrm>
              <a:off x="10475178" y="2516508"/>
              <a:ext cx="53246" cy="51789"/>
            </a:xfrm>
            <a:custGeom>
              <a:avLst/>
              <a:gdLst/>
              <a:ahLst/>
              <a:cxnLst/>
              <a:rect l="l" t="t" r="r" b="b"/>
              <a:pathLst>
                <a:path w="8297" h="8070" extrusionOk="0">
                  <a:moveTo>
                    <a:pt x="3913" y="1"/>
                  </a:moveTo>
                  <a:cubicBezTo>
                    <a:pt x="1646" y="1"/>
                    <a:pt x="415" y="1469"/>
                    <a:pt x="0" y="3622"/>
                  </a:cubicBezTo>
                  <a:cubicBezTo>
                    <a:pt x="41" y="6148"/>
                    <a:pt x="1191" y="7770"/>
                    <a:pt x="3594" y="8037"/>
                  </a:cubicBezTo>
                  <a:cubicBezTo>
                    <a:pt x="3806" y="8059"/>
                    <a:pt x="4011" y="8070"/>
                    <a:pt x="4211" y="8070"/>
                  </a:cubicBezTo>
                  <a:cubicBezTo>
                    <a:pt x="6466" y="8070"/>
                    <a:pt x="7903" y="6698"/>
                    <a:pt x="8091" y="4320"/>
                  </a:cubicBezTo>
                  <a:cubicBezTo>
                    <a:pt x="8297" y="1733"/>
                    <a:pt x="6798" y="131"/>
                    <a:pt x="4190" y="8"/>
                  </a:cubicBezTo>
                  <a:cubicBezTo>
                    <a:pt x="4096" y="3"/>
                    <a:pt x="4004" y="1"/>
                    <a:pt x="39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4" name="Google Shape;674;p41">
              <a:extLst>
                <a:ext uri="{FF2B5EF4-FFF2-40B4-BE49-F238E27FC236}">
                  <a16:creationId xmlns:a16="http://schemas.microsoft.com/office/drawing/2014/main" id="{5C190CE7-F6B9-0B1B-1C88-1F9CBF71AF7C}"/>
                </a:ext>
              </a:extLst>
            </p:cNvPr>
            <p:cNvSpPr/>
            <p:nvPr/>
          </p:nvSpPr>
          <p:spPr>
            <a:xfrm>
              <a:off x="9884101" y="2946243"/>
              <a:ext cx="53252" cy="51789"/>
            </a:xfrm>
            <a:custGeom>
              <a:avLst/>
              <a:gdLst/>
              <a:ahLst/>
              <a:cxnLst/>
              <a:rect l="l" t="t" r="r" b="b"/>
              <a:pathLst>
                <a:path w="8298" h="8070" extrusionOk="0">
                  <a:moveTo>
                    <a:pt x="4071" y="1"/>
                  </a:moveTo>
                  <a:cubicBezTo>
                    <a:pt x="1829" y="1"/>
                    <a:pt x="376" y="1373"/>
                    <a:pt x="206" y="3750"/>
                  </a:cubicBezTo>
                  <a:cubicBezTo>
                    <a:pt x="1" y="6338"/>
                    <a:pt x="1500" y="7940"/>
                    <a:pt x="4108" y="8063"/>
                  </a:cubicBezTo>
                  <a:cubicBezTo>
                    <a:pt x="4202" y="8068"/>
                    <a:pt x="4294" y="8070"/>
                    <a:pt x="4384" y="8070"/>
                  </a:cubicBezTo>
                  <a:cubicBezTo>
                    <a:pt x="6651" y="8070"/>
                    <a:pt x="7883" y="6601"/>
                    <a:pt x="8297" y="4449"/>
                  </a:cubicBezTo>
                  <a:cubicBezTo>
                    <a:pt x="8236" y="1923"/>
                    <a:pt x="7086" y="300"/>
                    <a:pt x="4683" y="33"/>
                  </a:cubicBezTo>
                  <a:cubicBezTo>
                    <a:pt x="4473" y="12"/>
                    <a:pt x="4269" y="1"/>
                    <a:pt x="4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5" name="Google Shape;675;p41">
              <a:extLst>
                <a:ext uri="{FF2B5EF4-FFF2-40B4-BE49-F238E27FC236}">
                  <a16:creationId xmlns:a16="http://schemas.microsoft.com/office/drawing/2014/main" id="{D4FF2476-8D0C-59BE-AEDB-FD1710BCAEF5}"/>
                </a:ext>
              </a:extLst>
            </p:cNvPr>
            <p:cNvSpPr/>
            <p:nvPr/>
          </p:nvSpPr>
          <p:spPr>
            <a:xfrm>
              <a:off x="10474389" y="2946410"/>
              <a:ext cx="53118" cy="52110"/>
            </a:xfrm>
            <a:custGeom>
              <a:avLst/>
              <a:gdLst/>
              <a:ahLst/>
              <a:cxnLst/>
              <a:rect l="l" t="t" r="r" b="b"/>
              <a:pathLst>
                <a:path w="8277" h="8120" extrusionOk="0">
                  <a:moveTo>
                    <a:pt x="4313" y="0"/>
                  </a:moveTo>
                  <a:cubicBezTo>
                    <a:pt x="4218" y="0"/>
                    <a:pt x="4122" y="3"/>
                    <a:pt x="4025" y="7"/>
                  </a:cubicBezTo>
                  <a:cubicBezTo>
                    <a:pt x="1417" y="110"/>
                    <a:pt x="0" y="1753"/>
                    <a:pt x="205" y="4361"/>
                  </a:cubicBezTo>
                  <a:cubicBezTo>
                    <a:pt x="370" y="6805"/>
                    <a:pt x="1992" y="7955"/>
                    <a:pt x="4415" y="8119"/>
                  </a:cubicBezTo>
                  <a:cubicBezTo>
                    <a:pt x="6736" y="7729"/>
                    <a:pt x="8276" y="6456"/>
                    <a:pt x="8235" y="4012"/>
                  </a:cubicBezTo>
                  <a:cubicBezTo>
                    <a:pt x="8195" y="1521"/>
                    <a:pt x="6748" y="0"/>
                    <a:pt x="4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6" name="Google Shape;676;p41">
              <a:extLst>
                <a:ext uri="{FF2B5EF4-FFF2-40B4-BE49-F238E27FC236}">
                  <a16:creationId xmlns:a16="http://schemas.microsoft.com/office/drawing/2014/main" id="{C236C936-2784-DD63-33E8-85036C194506}"/>
                </a:ext>
              </a:extLst>
            </p:cNvPr>
            <p:cNvSpPr/>
            <p:nvPr/>
          </p:nvSpPr>
          <p:spPr>
            <a:xfrm>
              <a:off x="9885025" y="3161133"/>
              <a:ext cx="52328" cy="51680"/>
            </a:xfrm>
            <a:custGeom>
              <a:avLst/>
              <a:gdLst/>
              <a:ahLst/>
              <a:cxnLst/>
              <a:rect l="l" t="t" r="r" b="b"/>
              <a:pathLst>
                <a:path w="8154" h="8053" extrusionOk="0">
                  <a:moveTo>
                    <a:pt x="4065" y="1"/>
                  </a:moveTo>
                  <a:cubicBezTo>
                    <a:pt x="4031" y="1"/>
                    <a:pt x="3998" y="1"/>
                    <a:pt x="3964" y="2"/>
                  </a:cubicBezTo>
                  <a:cubicBezTo>
                    <a:pt x="1623" y="43"/>
                    <a:pt x="42" y="1480"/>
                    <a:pt x="21" y="3965"/>
                  </a:cubicBezTo>
                  <a:cubicBezTo>
                    <a:pt x="1" y="6598"/>
                    <a:pt x="1579" y="8053"/>
                    <a:pt x="4065" y="8053"/>
                  </a:cubicBezTo>
                  <a:cubicBezTo>
                    <a:pt x="4100" y="8053"/>
                    <a:pt x="4134" y="8052"/>
                    <a:pt x="4169" y="8052"/>
                  </a:cubicBezTo>
                  <a:cubicBezTo>
                    <a:pt x="6551" y="8031"/>
                    <a:pt x="7948" y="6573"/>
                    <a:pt x="8153" y="4088"/>
                  </a:cubicBezTo>
                  <a:cubicBezTo>
                    <a:pt x="8011" y="1495"/>
                    <a:pt x="6530" y="1"/>
                    <a:pt x="4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7" name="Google Shape;677;p41">
              <a:extLst>
                <a:ext uri="{FF2B5EF4-FFF2-40B4-BE49-F238E27FC236}">
                  <a16:creationId xmlns:a16="http://schemas.microsoft.com/office/drawing/2014/main" id="{EE01297B-EB7C-C534-B501-472188A5DCA7}"/>
                </a:ext>
              </a:extLst>
            </p:cNvPr>
            <p:cNvSpPr/>
            <p:nvPr/>
          </p:nvSpPr>
          <p:spPr>
            <a:xfrm>
              <a:off x="10475178" y="3161133"/>
              <a:ext cx="52855" cy="51648"/>
            </a:xfrm>
            <a:custGeom>
              <a:avLst/>
              <a:gdLst/>
              <a:ahLst/>
              <a:cxnLst/>
              <a:rect l="l" t="t" r="r" b="b"/>
              <a:pathLst>
                <a:path w="8236" h="8048" extrusionOk="0">
                  <a:moveTo>
                    <a:pt x="3969" y="1"/>
                  </a:moveTo>
                  <a:cubicBezTo>
                    <a:pt x="1704" y="1"/>
                    <a:pt x="243" y="1412"/>
                    <a:pt x="0" y="3842"/>
                  </a:cubicBezTo>
                  <a:cubicBezTo>
                    <a:pt x="62" y="6306"/>
                    <a:pt x="1315" y="7867"/>
                    <a:pt x="3717" y="8031"/>
                  </a:cubicBezTo>
                  <a:cubicBezTo>
                    <a:pt x="3873" y="8042"/>
                    <a:pt x="4026" y="8048"/>
                    <a:pt x="4175" y="8048"/>
                  </a:cubicBezTo>
                  <a:cubicBezTo>
                    <a:pt x="6502" y="8048"/>
                    <a:pt x="7996" y="6701"/>
                    <a:pt x="8112" y="4211"/>
                  </a:cubicBezTo>
                  <a:cubicBezTo>
                    <a:pt x="8235" y="1542"/>
                    <a:pt x="6592" y="22"/>
                    <a:pt x="4066" y="2"/>
                  </a:cubicBezTo>
                  <a:cubicBezTo>
                    <a:pt x="4034" y="1"/>
                    <a:pt x="4001" y="1"/>
                    <a:pt x="39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8" name="Google Shape;678;p41">
              <a:extLst>
                <a:ext uri="{FF2B5EF4-FFF2-40B4-BE49-F238E27FC236}">
                  <a16:creationId xmlns:a16="http://schemas.microsoft.com/office/drawing/2014/main" id="{FDC16E8C-CDF3-B1DC-4940-B126CB9D1599}"/>
                </a:ext>
              </a:extLst>
            </p:cNvPr>
            <p:cNvSpPr/>
            <p:nvPr/>
          </p:nvSpPr>
          <p:spPr>
            <a:xfrm>
              <a:off x="10475043" y="3376088"/>
              <a:ext cx="52726" cy="51674"/>
            </a:xfrm>
            <a:custGeom>
              <a:avLst/>
              <a:gdLst/>
              <a:ahLst/>
              <a:cxnLst/>
              <a:rect l="l" t="t" r="r" b="b"/>
              <a:pathLst>
                <a:path w="8216" h="8052" extrusionOk="0">
                  <a:moveTo>
                    <a:pt x="4012" y="0"/>
                  </a:moveTo>
                  <a:cubicBezTo>
                    <a:pt x="1631" y="0"/>
                    <a:pt x="386" y="1510"/>
                    <a:pt x="1" y="3800"/>
                  </a:cubicBezTo>
                  <a:cubicBezTo>
                    <a:pt x="186" y="6408"/>
                    <a:pt x="1459" y="8030"/>
                    <a:pt x="4087" y="8051"/>
                  </a:cubicBezTo>
                  <a:cubicBezTo>
                    <a:pt x="4121" y="8052"/>
                    <a:pt x="4154" y="8052"/>
                    <a:pt x="4187" y="8052"/>
                  </a:cubicBezTo>
                  <a:cubicBezTo>
                    <a:pt x="6552" y="8052"/>
                    <a:pt x="8031" y="6601"/>
                    <a:pt x="8112" y="4231"/>
                  </a:cubicBezTo>
                  <a:cubicBezTo>
                    <a:pt x="8215" y="1623"/>
                    <a:pt x="6737" y="62"/>
                    <a:pt x="4108" y="1"/>
                  </a:cubicBezTo>
                  <a:cubicBezTo>
                    <a:pt x="4076" y="0"/>
                    <a:pt x="4044" y="0"/>
                    <a:pt x="40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9" name="Google Shape;679;p41">
              <a:extLst>
                <a:ext uri="{FF2B5EF4-FFF2-40B4-BE49-F238E27FC236}">
                  <a16:creationId xmlns:a16="http://schemas.microsoft.com/office/drawing/2014/main" id="{280B3BDB-5874-0A81-5019-D6A641A1B87D}"/>
                </a:ext>
              </a:extLst>
            </p:cNvPr>
            <p:cNvSpPr/>
            <p:nvPr/>
          </p:nvSpPr>
          <p:spPr>
            <a:xfrm>
              <a:off x="10278283" y="3375696"/>
              <a:ext cx="53118" cy="52219"/>
            </a:xfrm>
            <a:custGeom>
              <a:avLst/>
              <a:gdLst/>
              <a:ahLst/>
              <a:cxnLst/>
              <a:rect l="l" t="t" r="r" b="b"/>
              <a:pathLst>
                <a:path w="8277" h="8137" extrusionOk="0">
                  <a:moveTo>
                    <a:pt x="4354" y="0"/>
                  </a:moveTo>
                  <a:cubicBezTo>
                    <a:pt x="1602" y="82"/>
                    <a:pt x="42" y="1602"/>
                    <a:pt x="21" y="4107"/>
                  </a:cubicBezTo>
                  <a:cubicBezTo>
                    <a:pt x="1" y="6428"/>
                    <a:pt x="1459" y="8050"/>
                    <a:pt x="3923" y="8133"/>
                  </a:cubicBezTo>
                  <a:cubicBezTo>
                    <a:pt x="3996" y="8135"/>
                    <a:pt x="4067" y="8136"/>
                    <a:pt x="4138" y="8136"/>
                  </a:cubicBezTo>
                  <a:cubicBezTo>
                    <a:pt x="6438" y="8136"/>
                    <a:pt x="7912" y="6847"/>
                    <a:pt x="8071" y="4436"/>
                  </a:cubicBezTo>
                  <a:cubicBezTo>
                    <a:pt x="8277" y="1807"/>
                    <a:pt x="6839" y="370"/>
                    <a:pt x="43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40" name="Google Shape;680;p41">
              <a:extLst>
                <a:ext uri="{FF2B5EF4-FFF2-40B4-BE49-F238E27FC236}">
                  <a16:creationId xmlns:a16="http://schemas.microsoft.com/office/drawing/2014/main" id="{E5896AD5-F4E4-5707-C794-92A3C6DE20D3}"/>
                </a:ext>
              </a:extLst>
            </p:cNvPr>
            <p:cNvSpPr/>
            <p:nvPr/>
          </p:nvSpPr>
          <p:spPr>
            <a:xfrm>
              <a:off x="10081920" y="3376088"/>
              <a:ext cx="52194" cy="51802"/>
            </a:xfrm>
            <a:custGeom>
              <a:avLst/>
              <a:gdLst/>
              <a:ahLst/>
              <a:cxnLst/>
              <a:rect l="l" t="t" r="r" b="b"/>
              <a:pathLst>
                <a:path w="8133" h="8072" extrusionOk="0">
                  <a:moveTo>
                    <a:pt x="4060" y="0"/>
                  </a:moveTo>
                  <a:cubicBezTo>
                    <a:pt x="4028" y="0"/>
                    <a:pt x="3996" y="0"/>
                    <a:pt x="3964" y="1"/>
                  </a:cubicBezTo>
                  <a:cubicBezTo>
                    <a:pt x="1499" y="42"/>
                    <a:pt x="247" y="1521"/>
                    <a:pt x="0" y="3944"/>
                  </a:cubicBezTo>
                  <a:cubicBezTo>
                    <a:pt x="164" y="6531"/>
                    <a:pt x="1499" y="8072"/>
                    <a:pt x="4128" y="8072"/>
                  </a:cubicBezTo>
                  <a:cubicBezTo>
                    <a:pt x="6613" y="8051"/>
                    <a:pt x="8091" y="6449"/>
                    <a:pt x="8112" y="4129"/>
                  </a:cubicBezTo>
                  <a:cubicBezTo>
                    <a:pt x="8132" y="1673"/>
                    <a:pt x="6709" y="0"/>
                    <a:pt x="4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41" name="Google Shape;681;p41">
              <a:extLst>
                <a:ext uri="{FF2B5EF4-FFF2-40B4-BE49-F238E27FC236}">
                  <a16:creationId xmlns:a16="http://schemas.microsoft.com/office/drawing/2014/main" id="{A6E7D867-54F6-1DD4-1EC1-F3B22D6612E3}"/>
                </a:ext>
              </a:extLst>
            </p:cNvPr>
            <p:cNvSpPr/>
            <p:nvPr/>
          </p:nvSpPr>
          <p:spPr>
            <a:xfrm>
              <a:off x="9884236" y="3376043"/>
              <a:ext cx="53246" cy="51744"/>
            </a:xfrm>
            <a:custGeom>
              <a:avLst/>
              <a:gdLst/>
              <a:ahLst/>
              <a:cxnLst/>
              <a:rect l="l" t="t" r="r" b="b"/>
              <a:pathLst>
                <a:path w="8297" h="8063" extrusionOk="0">
                  <a:moveTo>
                    <a:pt x="4065" y="0"/>
                  </a:moveTo>
                  <a:cubicBezTo>
                    <a:pt x="1787" y="0"/>
                    <a:pt x="337" y="1375"/>
                    <a:pt x="185" y="3766"/>
                  </a:cubicBezTo>
                  <a:cubicBezTo>
                    <a:pt x="0" y="6374"/>
                    <a:pt x="1520" y="7955"/>
                    <a:pt x="4107" y="8058"/>
                  </a:cubicBezTo>
                  <a:cubicBezTo>
                    <a:pt x="4185" y="8061"/>
                    <a:pt x="4262" y="8063"/>
                    <a:pt x="4338" y="8063"/>
                  </a:cubicBezTo>
                  <a:cubicBezTo>
                    <a:pt x="6634" y="8063"/>
                    <a:pt x="7879" y="6564"/>
                    <a:pt x="8297" y="4238"/>
                  </a:cubicBezTo>
                  <a:cubicBezTo>
                    <a:pt x="8174" y="1918"/>
                    <a:pt x="7065" y="275"/>
                    <a:pt x="4641" y="28"/>
                  </a:cubicBezTo>
                  <a:cubicBezTo>
                    <a:pt x="4444" y="10"/>
                    <a:pt x="4251" y="0"/>
                    <a:pt x="4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</p:grpSp>
      <p:graphicFrame>
        <p:nvGraphicFramePr>
          <p:cNvPr id="15" name="개체 14">
            <a:extLst>
              <a:ext uri="{FF2B5EF4-FFF2-40B4-BE49-F238E27FC236}">
                <a16:creationId xmlns:a16="http://schemas.microsoft.com/office/drawing/2014/main" id="{F1C496B2-8366-4F47-54CF-2C83E9E7FE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0293072"/>
              </p:ext>
            </p:extLst>
          </p:nvPr>
        </p:nvGraphicFramePr>
        <p:xfrm>
          <a:off x="954531" y="1935780"/>
          <a:ext cx="4233863" cy="445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102082" imgH="4635571" progId="Excel.Sheet.12">
                  <p:embed/>
                </p:oleObj>
              </mc:Choice>
              <mc:Fallback>
                <p:oleObj name="Worksheet" r:id="rId2" imgW="4102082" imgH="4635571" progId="Excel.Sheet.12">
                  <p:embed/>
                  <p:pic>
                    <p:nvPicPr>
                      <p:cNvPr id="5" name="개체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54531" y="1935780"/>
                        <a:ext cx="4233863" cy="445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그림 15">
            <a:extLst>
              <a:ext uri="{FF2B5EF4-FFF2-40B4-BE49-F238E27FC236}">
                <a16:creationId xmlns:a16="http://schemas.microsoft.com/office/drawing/2014/main" id="{F87ED146-9344-42D6-C178-7AC4C1540F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26" t="3805" r="2253" b="3018"/>
          <a:stretch/>
        </p:blipFill>
        <p:spPr>
          <a:xfrm>
            <a:off x="5591175" y="4214813"/>
            <a:ext cx="1404938" cy="942975"/>
          </a:xfrm>
          <a:prstGeom prst="rect">
            <a:avLst/>
          </a:prstGeom>
          <a:ln>
            <a:noFill/>
          </a:ln>
        </p:spPr>
      </p:pic>
      <p:pic>
        <p:nvPicPr>
          <p:cNvPr id="42" name="그림 41">
            <a:extLst>
              <a:ext uri="{FF2B5EF4-FFF2-40B4-BE49-F238E27FC236}">
                <a16:creationId xmlns:a16="http://schemas.microsoft.com/office/drawing/2014/main" id="{2F6BAEF8-D040-D050-4A08-2094C7193A8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89" t="2744" r="2189" b="3550"/>
          <a:stretch/>
        </p:blipFill>
        <p:spPr>
          <a:xfrm>
            <a:off x="7198272" y="4214813"/>
            <a:ext cx="1404939" cy="942975"/>
          </a:xfrm>
          <a:prstGeom prst="rect">
            <a:avLst/>
          </a:prstGeom>
          <a:ln>
            <a:noFill/>
          </a:ln>
        </p:spPr>
      </p:pic>
      <p:pic>
        <p:nvPicPr>
          <p:cNvPr id="45" name="그림 44">
            <a:extLst>
              <a:ext uri="{FF2B5EF4-FFF2-40B4-BE49-F238E27FC236}">
                <a16:creationId xmlns:a16="http://schemas.microsoft.com/office/drawing/2014/main" id="{337E6FED-0C0A-B96B-FDFE-D774A8BF268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26" t="2261" r="1334" b="2261"/>
          <a:stretch/>
        </p:blipFill>
        <p:spPr>
          <a:xfrm>
            <a:off x="8805370" y="4214813"/>
            <a:ext cx="1430206" cy="942975"/>
          </a:xfrm>
          <a:prstGeom prst="rect">
            <a:avLst/>
          </a:prstGeom>
          <a:ln>
            <a:noFill/>
          </a:ln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8BFD75A5-F447-B371-35ED-7271C9A462C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65" t="2502" r="2213" b="4522"/>
          <a:stretch/>
        </p:blipFill>
        <p:spPr>
          <a:xfrm>
            <a:off x="5590824" y="5390533"/>
            <a:ext cx="1404940" cy="942975"/>
          </a:xfrm>
          <a:prstGeom prst="rect">
            <a:avLst/>
          </a:prstGeom>
          <a:ln>
            <a:noFill/>
          </a:ln>
        </p:spPr>
      </p:pic>
      <p:pic>
        <p:nvPicPr>
          <p:cNvPr id="51" name="그림 50">
            <a:extLst>
              <a:ext uri="{FF2B5EF4-FFF2-40B4-BE49-F238E27FC236}">
                <a16:creationId xmlns:a16="http://schemas.microsoft.com/office/drawing/2014/main" id="{DE9A011A-5802-C4A6-92DE-8C133C09D3C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189" t="2200" r="2189" b="1731"/>
          <a:stretch/>
        </p:blipFill>
        <p:spPr>
          <a:xfrm>
            <a:off x="7198272" y="5390533"/>
            <a:ext cx="1404940" cy="942975"/>
          </a:xfrm>
          <a:prstGeom prst="rect">
            <a:avLst/>
          </a:prstGeom>
          <a:ln>
            <a:noFill/>
          </a:ln>
        </p:spPr>
      </p:pic>
      <p:pic>
        <p:nvPicPr>
          <p:cNvPr id="54" name="그림 53">
            <a:extLst>
              <a:ext uri="{FF2B5EF4-FFF2-40B4-BE49-F238E27FC236}">
                <a16:creationId xmlns:a16="http://schemas.microsoft.com/office/drawing/2014/main" id="{216F809B-D1FA-2D72-E385-5F85AE7DECF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318" t="1578" r="2318" b="2351"/>
          <a:stretch/>
        </p:blipFill>
        <p:spPr>
          <a:xfrm>
            <a:off x="8805370" y="5390533"/>
            <a:ext cx="1430206" cy="942975"/>
          </a:xfrm>
          <a:prstGeom prst="rect">
            <a:avLst/>
          </a:prstGeom>
          <a:ln>
            <a:noFill/>
          </a:ln>
        </p:spPr>
      </p:pic>
      <p:graphicFrame>
        <p:nvGraphicFramePr>
          <p:cNvPr id="57" name="Object 43">
            <a:extLst>
              <a:ext uri="{FF2B5EF4-FFF2-40B4-BE49-F238E27FC236}">
                <a16:creationId xmlns:a16="http://schemas.microsoft.com/office/drawing/2014/main" id="{4503CBD0-BB69-F8ED-5080-E38709C30E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5775747"/>
              </p:ext>
            </p:extLst>
          </p:nvPr>
        </p:nvGraphicFramePr>
        <p:xfrm>
          <a:off x="5590824" y="1935780"/>
          <a:ext cx="4676775" cy="204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0" imgW="4753046" imgH="2095616" progId="Excel.Sheet.8">
                  <p:embed/>
                </p:oleObj>
              </mc:Choice>
              <mc:Fallback>
                <p:oleObj name="Worksheet" r:id="rId10" imgW="4753046" imgH="2095616" progId="Excel.Sheet.8">
                  <p:embed/>
                  <p:pic>
                    <p:nvPicPr>
                      <p:cNvPr id="21" name="Object 4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0824" y="1935780"/>
                        <a:ext cx="4676775" cy="204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" name="TextBox 87">
            <a:extLst>
              <a:ext uri="{FF2B5EF4-FFF2-40B4-BE49-F238E27FC236}">
                <a16:creationId xmlns:a16="http://schemas.microsoft.com/office/drawing/2014/main" id="{0E566E6E-47FF-8FA2-490B-CEAD02E4CE18}"/>
              </a:ext>
            </a:extLst>
          </p:cNvPr>
          <p:cNvSpPr txBox="1"/>
          <p:nvPr/>
        </p:nvSpPr>
        <p:spPr>
          <a:xfrm>
            <a:off x="5525972" y="1158740"/>
            <a:ext cx="1585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>
                <a:latin typeface="Gmarket Sans Medium" panose="02000000000000000000" pitchFamily="50" charset="-128"/>
                <a:ea typeface="Gmarket Sans Medium" panose="02000000000000000000" pitchFamily="50" charset="-128"/>
              </a:rPr>
              <a:t>고객별 매출액</a:t>
            </a:r>
            <a:endParaRPr lang="en-KR" dirty="0">
              <a:latin typeface="Gmarket Sans Medium" panose="02000000000000000000" pitchFamily="50" charset="-128"/>
              <a:ea typeface="Gmarket Sans Medium" panose="02000000000000000000" pitchFamily="50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8C9EC0-8B30-E5DE-47AA-420A20A3312A}"/>
              </a:ext>
            </a:extLst>
          </p:cNvPr>
          <p:cNvSpPr txBox="1"/>
          <p:nvPr/>
        </p:nvSpPr>
        <p:spPr>
          <a:xfrm>
            <a:off x="10659325" y="254177"/>
            <a:ext cx="1478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G마켓 산스 TTF Light" panose="02000000000000000000" pitchFamily="2" charset="-127"/>
                <a:ea typeface="G마켓 산스 TTF Light" panose="02000000000000000000" pitchFamily="2" charset="-127"/>
              </a:rPr>
              <a:t>www.imsf.co.kr</a:t>
            </a:r>
            <a:endParaRPr lang="en-KR" sz="1200" dirty="0">
              <a:solidFill>
                <a:schemeClr val="bg1"/>
              </a:solidFill>
              <a:latin typeface="G마켓 산스 TTF Light" panose="02000000000000000000" pitchFamily="2" charset="-127"/>
              <a:ea typeface="G마켓 산스 TTF Light" panose="020000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97493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id="{53860E70-2900-3A23-A42E-EAE44A763155}"/>
              </a:ext>
            </a:extLst>
          </p:cNvPr>
          <p:cNvSpPr/>
          <p:nvPr/>
        </p:nvSpPr>
        <p:spPr>
          <a:xfrm>
            <a:off x="0" y="149900"/>
            <a:ext cx="8572500" cy="471487"/>
          </a:xfrm>
          <a:custGeom>
            <a:avLst/>
            <a:gdLst>
              <a:gd name="connsiteX0" fmla="*/ 0 w 8015287"/>
              <a:gd name="connsiteY0" fmla="*/ 0 h 471487"/>
              <a:gd name="connsiteX1" fmla="*/ 7729537 w 8015287"/>
              <a:gd name="connsiteY1" fmla="*/ 0 h 471487"/>
              <a:gd name="connsiteX2" fmla="*/ 8015287 w 8015287"/>
              <a:gd name="connsiteY2" fmla="*/ 471487 h 471487"/>
              <a:gd name="connsiteX3" fmla="*/ 0 w 8015287"/>
              <a:gd name="connsiteY3" fmla="*/ 471487 h 471487"/>
              <a:gd name="connsiteX4" fmla="*/ 0 w 8015287"/>
              <a:gd name="connsiteY4" fmla="*/ 0 h 471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5287" h="471487">
                <a:moveTo>
                  <a:pt x="0" y="0"/>
                </a:moveTo>
                <a:lnTo>
                  <a:pt x="7729537" y="0"/>
                </a:lnTo>
                <a:lnTo>
                  <a:pt x="8015287" y="471487"/>
                </a:lnTo>
                <a:lnTo>
                  <a:pt x="0" y="471487"/>
                </a:lnTo>
                <a:lnTo>
                  <a:pt x="0" y="0"/>
                </a:lnTo>
                <a:close/>
              </a:path>
            </a:pathLst>
          </a:custGeom>
          <a:solidFill>
            <a:srgbClr val="000A50">
              <a:alpha val="9176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KR" dirty="0">
                <a:latin typeface="Gmarket Sans Light" panose="02000000000000000000" pitchFamily="50" charset="-128"/>
                <a:ea typeface="Gmarket Sans Light" panose="02000000000000000000" pitchFamily="50" charset="-128"/>
              </a:rPr>
              <a:t>01 Company Statu</a:t>
            </a:r>
            <a:r>
              <a:rPr lang="en-US" dirty="0">
                <a:latin typeface="Gmarket Sans Light" panose="02000000000000000000" pitchFamily="50" charset="-128"/>
                <a:ea typeface="Gmarket Sans Light" panose="02000000000000000000" pitchFamily="50" charset="-128"/>
              </a:rPr>
              <a:t>s</a:t>
            </a:r>
            <a:endParaRPr lang="en-KR" dirty="0">
              <a:latin typeface="Gmarket Sans Light" panose="02000000000000000000" pitchFamily="50" charset="-128"/>
              <a:ea typeface="Gmarket Sans Light" panose="02000000000000000000" pitchFamily="50" charset="-128"/>
            </a:endParaRPr>
          </a:p>
        </p:txBody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id="{A923AE2F-A55E-0F6E-CD31-976C0A3DF3EC}"/>
              </a:ext>
            </a:extLst>
          </p:cNvPr>
          <p:cNvSpPr/>
          <p:nvPr/>
        </p:nvSpPr>
        <p:spPr>
          <a:xfrm flipH="1">
            <a:off x="8258174" y="149900"/>
            <a:ext cx="8572499" cy="471487"/>
          </a:xfrm>
          <a:custGeom>
            <a:avLst/>
            <a:gdLst>
              <a:gd name="connsiteX0" fmla="*/ 0 w 8015287"/>
              <a:gd name="connsiteY0" fmla="*/ 0 h 471487"/>
              <a:gd name="connsiteX1" fmla="*/ 7729537 w 8015287"/>
              <a:gd name="connsiteY1" fmla="*/ 0 h 471487"/>
              <a:gd name="connsiteX2" fmla="*/ 8015287 w 8015287"/>
              <a:gd name="connsiteY2" fmla="*/ 471487 h 471487"/>
              <a:gd name="connsiteX3" fmla="*/ 0 w 8015287"/>
              <a:gd name="connsiteY3" fmla="*/ 471487 h 471487"/>
              <a:gd name="connsiteX4" fmla="*/ 0 w 8015287"/>
              <a:gd name="connsiteY4" fmla="*/ 0 h 471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5287" h="471487">
                <a:moveTo>
                  <a:pt x="0" y="0"/>
                </a:moveTo>
                <a:lnTo>
                  <a:pt x="7729537" y="0"/>
                </a:lnTo>
                <a:lnTo>
                  <a:pt x="8015287" y="471487"/>
                </a:lnTo>
                <a:lnTo>
                  <a:pt x="0" y="471487"/>
                </a:lnTo>
                <a:lnTo>
                  <a:pt x="0" y="0"/>
                </a:lnTo>
                <a:close/>
              </a:path>
            </a:pathLst>
          </a:custGeom>
          <a:solidFill>
            <a:srgbClr val="000A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grpSp>
        <p:nvGrpSpPr>
          <p:cNvPr id="3" name="Google Shape;661;p41">
            <a:extLst>
              <a:ext uri="{FF2B5EF4-FFF2-40B4-BE49-F238E27FC236}">
                <a16:creationId xmlns:a16="http://schemas.microsoft.com/office/drawing/2014/main" id="{EB7F64F4-9D94-F454-097E-EFD312948431}"/>
              </a:ext>
            </a:extLst>
          </p:cNvPr>
          <p:cNvGrpSpPr/>
          <p:nvPr/>
        </p:nvGrpSpPr>
        <p:grpSpPr>
          <a:xfrm>
            <a:off x="10790169" y="1076740"/>
            <a:ext cx="644323" cy="911522"/>
            <a:chOff x="9884101" y="2516393"/>
            <a:chExt cx="644323" cy="911522"/>
          </a:xfrm>
          <a:gradFill>
            <a:gsLst>
              <a:gs pos="33000">
                <a:srgbClr val="86A3C2"/>
              </a:gs>
              <a:gs pos="0">
                <a:schemeClr val="bg1">
                  <a:lumMod val="85000"/>
                </a:schemeClr>
              </a:gs>
              <a:gs pos="100000">
                <a:srgbClr val="000A50"/>
              </a:gs>
            </a:gsLst>
            <a:lin ang="5400000" scaled="1"/>
          </a:gradFill>
        </p:grpSpPr>
        <p:sp>
          <p:nvSpPr>
            <p:cNvPr id="8" name="Google Shape;662;p41">
              <a:extLst>
                <a:ext uri="{FF2B5EF4-FFF2-40B4-BE49-F238E27FC236}">
                  <a16:creationId xmlns:a16="http://schemas.microsoft.com/office/drawing/2014/main" id="{84883F14-04EF-112E-DF62-5F2266EBB69C}"/>
                </a:ext>
              </a:extLst>
            </p:cNvPr>
            <p:cNvSpPr/>
            <p:nvPr/>
          </p:nvSpPr>
          <p:spPr>
            <a:xfrm>
              <a:off x="10082049" y="2731495"/>
              <a:ext cx="52059" cy="51680"/>
            </a:xfrm>
            <a:custGeom>
              <a:avLst/>
              <a:gdLst/>
              <a:ahLst/>
              <a:cxnLst/>
              <a:rect l="l" t="t" r="r" b="b"/>
              <a:pathLst>
                <a:path w="8112" h="8053" extrusionOk="0">
                  <a:moveTo>
                    <a:pt x="4066" y="0"/>
                  </a:moveTo>
                  <a:cubicBezTo>
                    <a:pt x="4019" y="0"/>
                    <a:pt x="3971" y="1"/>
                    <a:pt x="3923" y="2"/>
                  </a:cubicBezTo>
                  <a:cubicBezTo>
                    <a:pt x="1561" y="43"/>
                    <a:pt x="124" y="1439"/>
                    <a:pt x="1" y="4006"/>
                  </a:cubicBezTo>
                  <a:cubicBezTo>
                    <a:pt x="82" y="6596"/>
                    <a:pt x="1581" y="8052"/>
                    <a:pt x="4076" y="8052"/>
                  </a:cubicBezTo>
                  <a:cubicBezTo>
                    <a:pt x="4093" y="8052"/>
                    <a:pt x="4111" y="8052"/>
                    <a:pt x="4128" y="8052"/>
                  </a:cubicBezTo>
                  <a:cubicBezTo>
                    <a:pt x="6531" y="8032"/>
                    <a:pt x="8071" y="6471"/>
                    <a:pt x="8092" y="4089"/>
                  </a:cubicBezTo>
                  <a:cubicBezTo>
                    <a:pt x="8112" y="1590"/>
                    <a:pt x="6570" y="0"/>
                    <a:pt x="4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9" name="Google Shape;663;p41">
              <a:extLst>
                <a:ext uri="{FF2B5EF4-FFF2-40B4-BE49-F238E27FC236}">
                  <a16:creationId xmlns:a16="http://schemas.microsoft.com/office/drawing/2014/main" id="{6EE6219D-5CC1-F7D2-30F7-E1A2FC9A8000}"/>
                </a:ext>
              </a:extLst>
            </p:cNvPr>
            <p:cNvSpPr/>
            <p:nvPr/>
          </p:nvSpPr>
          <p:spPr>
            <a:xfrm>
              <a:off x="10278289" y="2731443"/>
              <a:ext cx="52059" cy="51616"/>
            </a:xfrm>
            <a:custGeom>
              <a:avLst/>
              <a:gdLst/>
              <a:ahLst/>
              <a:cxnLst/>
              <a:rect l="l" t="t" r="r" b="b"/>
              <a:pathLst>
                <a:path w="8112" h="8043" extrusionOk="0">
                  <a:moveTo>
                    <a:pt x="3987" y="1"/>
                  </a:moveTo>
                  <a:cubicBezTo>
                    <a:pt x="1586" y="1"/>
                    <a:pt x="60" y="1535"/>
                    <a:pt x="41" y="3973"/>
                  </a:cubicBezTo>
                  <a:cubicBezTo>
                    <a:pt x="1" y="6457"/>
                    <a:pt x="1563" y="8043"/>
                    <a:pt x="4041" y="8043"/>
                  </a:cubicBezTo>
                  <a:cubicBezTo>
                    <a:pt x="4104" y="8043"/>
                    <a:pt x="4167" y="8042"/>
                    <a:pt x="4230" y="8040"/>
                  </a:cubicBezTo>
                  <a:cubicBezTo>
                    <a:pt x="6592" y="7978"/>
                    <a:pt x="8009" y="6561"/>
                    <a:pt x="8111" y="4076"/>
                  </a:cubicBezTo>
                  <a:cubicBezTo>
                    <a:pt x="8070" y="1571"/>
                    <a:pt x="6694" y="133"/>
                    <a:pt x="4312" y="10"/>
                  </a:cubicBezTo>
                  <a:cubicBezTo>
                    <a:pt x="4202" y="4"/>
                    <a:pt x="4094" y="1"/>
                    <a:pt x="39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24" name="Google Shape;664;p41">
              <a:extLst>
                <a:ext uri="{FF2B5EF4-FFF2-40B4-BE49-F238E27FC236}">
                  <a16:creationId xmlns:a16="http://schemas.microsoft.com/office/drawing/2014/main" id="{042C3786-0464-876C-7845-CDFDA5170664}"/>
                </a:ext>
              </a:extLst>
            </p:cNvPr>
            <p:cNvSpPr/>
            <p:nvPr/>
          </p:nvSpPr>
          <p:spPr>
            <a:xfrm>
              <a:off x="10082049" y="3161133"/>
              <a:ext cx="52322" cy="51738"/>
            </a:xfrm>
            <a:custGeom>
              <a:avLst/>
              <a:gdLst/>
              <a:ahLst/>
              <a:cxnLst/>
              <a:rect l="l" t="t" r="r" b="b"/>
              <a:pathLst>
                <a:path w="8153" h="8062" extrusionOk="0">
                  <a:moveTo>
                    <a:pt x="4039" y="1"/>
                  </a:moveTo>
                  <a:cubicBezTo>
                    <a:pt x="4007" y="1"/>
                    <a:pt x="3976" y="1"/>
                    <a:pt x="3944" y="2"/>
                  </a:cubicBezTo>
                  <a:cubicBezTo>
                    <a:pt x="1582" y="43"/>
                    <a:pt x="144" y="1460"/>
                    <a:pt x="1" y="4109"/>
                  </a:cubicBezTo>
                  <a:cubicBezTo>
                    <a:pt x="62" y="6409"/>
                    <a:pt x="1356" y="7908"/>
                    <a:pt x="3759" y="8052"/>
                  </a:cubicBezTo>
                  <a:cubicBezTo>
                    <a:pt x="3872" y="8058"/>
                    <a:pt x="3984" y="8061"/>
                    <a:pt x="4094" y="8061"/>
                  </a:cubicBezTo>
                  <a:cubicBezTo>
                    <a:pt x="6509" y="8061"/>
                    <a:pt x="8033" y="6565"/>
                    <a:pt x="8092" y="4129"/>
                  </a:cubicBezTo>
                  <a:cubicBezTo>
                    <a:pt x="8153" y="1614"/>
                    <a:pt x="6571" y="1"/>
                    <a:pt x="40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25" name="Google Shape;665;p41">
              <a:extLst>
                <a:ext uri="{FF2B5EF4-FFF2-40B4-BE49-F238E27FC236}">
                  <a16:creationId xmlns:a16="http://schemas.microsoft.com/office/drawing/2014/main" id="{0CD13F07-014A-A555-22DA-654755165895}"/>
                </a:ext>
              </a:extLst>
            </p:cNvPr>
            <p:cNvSpPr/>
            <p:nvPr/>
          </p:nvSpPr>
          <p:spPr>
            <a:xfrm>
              <a:off x="10278418" y="3161095"/>
              <a:ext cx="52059" cy="51731"/>
            </a:xfrm>
            <a:custGeom>
              <a:avLst/>
              <a:gdLst/>
              <a:ahLst/>
              <a:cxnLst/>
              <a:rect l="l" t="t" r="r" b="b"/>
              <a:pathLst>
                <a:path w="8112" h="8061" extrusionOk="0">
                  <a:moveTo>
                    <a:pt x="4013" y="1"/>
                  </a:moveTo>
                  <a:cubicBezTo>
                    <a:pt x="1586" y="1"/>
                    <a:pt x="41" y="1558"/>
                    <a:pt x="21" y="4012"/>
                  </a:cubicBezTo>
                  <a:cubicBezTo>
                    <a:pt x="1" y="6495"/>
                    <a:pt x="1543" y="8061"/>
                    <a:pt x="4019" y="8061"/>
                  </a:cubicBezTo>
                  <a:cubicBezTo>
                    <a:pt x="4082" y="8061"/>
                    <a:pt x="4146" y="8060"/>
                    <a:pt x="4210" y="8058"/>
                  </a:cubicBezTo>
                  <a:cubicBezTo>
                    <a:pt x="6592" y="7996"/>
                    <a:pt x="7989" y="6579"/>
                    <a:pt x="8091" y="4115"/>
                  </a:cubicBezTo>
                  <a:lnTo>
                    <a:pt x="8112" y="4115"/>
                  </a:lnTo>
                  <a:cubicBezTo>
                    <a:pt x="8050" y="1589"/>
                    <a:pt x="6654" y="131"/>
                    <a:pt x="4292" y="8"/>
                  </a:cubicBezTo>
                  <a:cubicBezTo>
                    <a:pt x="4198" y="3"/>
                    <a:pt x="4105" y="1"/>
                    <a:pt x="4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26" name="Google Shape;666;p41">
              <a:extLst>
                <a:ext uri="{FF2B5EF4-FFF2-40B4-BE49-F238E27FC236}">
                  <a16:creationId xmlns:a16="http://schemas.microsoft.com/office/drawing/2014/main" id="{3EA32766-2E26-9540-F476-9234A108A4F5}"/>
                </a:ext>
              </a:extLst>
            </p:cNvPr>
            <p:cNvSpPr/>
            <p:nvPr/>
          </p:nvSpPr>
          <p:spPr>
            <a:xfrm>
              <a:off x="10081920" y="2516393"/>
              <a:ext cx="52059" cy="51860"/>
            </a:xfrm>
            <a:custGeom>
              <a:avLst/>
              <a:gdLst/>
              <a:ahLst/>
              <a:cxnLst/>
              <a:rect l="l" t="t" r="r" b="b"/>
              <a:pathLst>
                <a:path w="8112" h="8081" extrusionOk="0">
                  <a:moveTo>
                    <a:pt x="4095" y="1"/>
                  </a:moveTo>
                  <a:cubicBezTo>
                    <a:pt x="4018" y="1"/>
                    <a:pt x="3940" y="2"/>
                    <a:pt x="3861" y="5"/>
                  </a:cubicBezTo>
                  <a:cubicBezTo>
                    <a:pt x="1397" y="108"/>
                    <a:pt x="164" y="1627"/>
                    <a:pt x="0" y="4051"/>
                  </a:cubicBezTo>
                  <a:cubicBezTo>
                    <a:pt x="185" y="6474"/>
                    <a:pt x="1417" y="7973"/>
                    <a:pt x="3881" y="8076"/>
                  </a:cubicBezTo>
                  <a:cubicBezTo>
                    <a:pt x="3960" y="8079"/>
                    <a:pt x="4038" y="8080"/>
                    <a:pt x="4115" y="8080"/>
                  </a:cubicBezTo>
                  <a:cubicBezTo>
                    <a:pt x="6661" y="8080"/>
                    <a:pt x="8112" y="6443"/>
                    <a:pt x="8112" y="4051"/>
                  </a:cubicBezTo>
                  <a:cubicBezTo>
                    <a:pt x="8112" y="1620"/>
                    <a:pt x="6623" y="1"/>
                    <a:pt x="40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27" name="Google Shape;667;p41">
              <a:extLst>
                <a:ext uri="{FF2B5EF4-FFF2-40B4-BE49-F238E27FC236}">
                  <a16:creationId xmlns:a16="http://schemas.microsoft.com/office/drawing/2014/main" id="{EA7C6BA9-E1B6-AE4D-2253-9F4218DD8EBD}"/>
                </a:ext>
              </a:extLst>
            </p:cNvPr>
            <p:cNvSpPr/>
            <p:nvPr/>
          </p:nvSpPr>
          <p:spPr>
            <a:xfrm>
              <a:off x="10277891" y="2516418"/>
              <a:ext cx="52848" cy="52328"/>
            </a:xfrm>
            <a:custGeom>
              <a:avLst/>
              <a:gdLst/>
              <a:ahLst/>
              <a:cxnLst/>
              <a:rect l="l" t="t" r="r" b="b"/>
              <a:pathLst>
                <a:path w="8235" h="8154" extrusionOk="0">
                  <a:moveTo>
                    <a:pt x="4074" y="0"/>
                  </a:moveTo>
                  <a:cubicBezTo>
                    <a:pt x="1627" y="0"/>
                    <a:pt x="204" y="1571"/>
                    <a:pt x="103" y="3862"/>
                  </a:cubicBezTo>
                  <a:cubicBezTo>
                    <a:pt x="0" y="6388"/>
                    <a:pt x="1520" y="7907"/>
                    <a:pt x="4148" y="8154"/>
                  </a:cubicBezTo>
                  <a:cubicBezTo>
                    <a:pt x="6551" y="7907"/>
                    <a:pt x="8091" y="6716"/>
                    <a:pt x="8153" y="4232"/>
                  </a:cubicBezTo>
                  <a:cubicBezTo>
                    <a:pt x="8235" y="1603"/>
                    <a:pt x="6797" y="63"/>
                    <a:pt x="4169" y="1"/>
                  </a:cubicBezTo>
                  <a:cubicBezTo>
                    <a:pt x="4137" y="1"/>
                    <a:pt x="4105" y="0"/>
                    <a:pt x="4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28" name="Google Shape;668;p41">
              <a:extLst>
                <a:ext uri="{FF2B5EF4-FFF2-40B4-BE49-F238E27FC236}">
                  <a16:creationId xmlns:a16="http://schemas.microsoft.com/office/drawing/2014/main" id="{A154FC3E-C58C-0615-9AF6-C443FB67B77D}"/>
                </a:ext>
              </a:extLst>
            </p:cNvPr>
            <p:cNvSpPr/>
            <p:nvPr/>
          </p:nvSpPr>
          <p:spPr>
            <a:xfrm>
              <a:off x="9885160" y="2731501"/>
              <a:ext cx="52194" cy="51674"/>
            </a:xfrm>
            <a:custGeom>
              <a:avLst/>
              <a:gdLst/>
              <a:ahLst/>
              <a:cxnLst/>
              <a:rect l="l" t="t" r="r" b="b"/>
              <a:pathLst>
                <a:path w="8133" h="8052" extrusionOk="0">
                  <a:moveTo>
                    <a:pt x="4064" y="0"/>
                  </a:moveTo>
                  <a:cubicBezTo>
                    <a:pt x="1598" y="0"/>
                    <a:pt x="0" y="1435"/>
                    <a:pt x="0" y="4067"/>
                  </a:cubicBezTo>
                  <a:cubicBezTo>
                    <a:pt x="0" y="6552"/>
                    <a:pt x="1561" y="7989"/>
                    <a:pt x="3922" y="8051"/>
                  </a:cubicBezTo>
                  <a:cubicBezTo>
                    <a:pt x="3957" y="8052"/>
                    <a:pt x="3991" y="8052"/>
                    <a:pt x="4025" y="8052"/>
                  </a:cubicBezTo>
                  <a:cubicBezTo>
                    <a:pt x="6509" y="8052"/>
                    <a:pt x="7970" y="6578"/>
                    <a:pt x="8132" y="4005"/>
                  </a:cubicBezTo>
                  <a:cubicBezTo>
                    <a:pt x="7947" y="1500"/>
                    <a:pt x="6530" y="42"/>
                    <a:pt x="4169" y="1"/>
                  </a:cubicBezTo>
                  <a:cubicBezTo>
                    <a:pt x="4134" y="0"/>
                    <a:pt x="4099" y="0"/>
                    <a:pt x="40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29" name="Google Shape;669;p41">
              <a:extLst>
                <a:ext uri="{FF2B5EF4-FFF2-40B4-BE49-F238E27FC236}">
                  <a16:creationId xmlns:a16="http://schemas.microsoft.com/office/drawing/2014/main" id="{29E11A74-E65F-3CA1-D9A3-82BD59C953F3}"/>
                </a:ext>
              </a:extLst>
            </p:cNvPr>
            <p:cNvSpPr/>
            <p:nvPr/>
          </p:nvSpPr>
          <p:spPr>
            <a:xfrm>
              <a:off x="10474915" y="2730846"/>
              <a:ext cx="52983" cy="52328"/>
            </a:xfrm>
            <a:custGeom>
              <a:avLst/>
              <a:gdLst/>
              <a:ahLst/>
              <a:cxnLst/>
              <a:rect l="l" t="t" r="r" b="b"/>
              <a:pathLst>
                <a:path w="8256" h="8154" extrusionOk="0">
                  <a:moveTo>
                    <a:pt x="4107" y="0"/>
                  </a:moveTo>
                  <a:cubicBezTo>
                    <a:pt x="1807" y="329"/>
                    <a:pt x="165" y="1397"/>
                    <a:pt x="82" y="3923"/>
                  </a:cubicBezTo>
                  <a:cubicBezTo>
                    <a:pt x="0" y="6613"/>
                    <a:pt x="1582" y="8112"/>
                    <a:pt x="4107" y="8153"/>
                  </a:cubicBezTo>
                  <a:cubicBezTo>
                    <a:pt x="4140" y="8154"/>
                    <a:pt x="4173" y="8154"/>
                    <a:pt x="4206" y="8154"/>
                  </a:cubicBezTo>
                  <a:cubicBezTo>
                    <a:pt x="6494" y="8154"/>
                    <a:pt x="8072" y="6742"/>
                    <a:pt x="8153" y="4313"/>
                  </a:cubicBezTo>
                  <a:cubicBezTo>
                    <a:pt x="8256" y="1643"/>
                    <a:pt x="6654" y="349"/>
                    <a:pt x="41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0" name="Google Shape;670;p41">
              <a:extLst>
                <a:ext uri="{FF2B5EF4-FFF2-40B4-BE49-F238E27FC236}">
                  <a16:creationId xmlns:a16="http://schemas.microsoft.com/office/drawing/2014/main" id="{8C9C414D-6A73-5F28-FB5B-8337781EA0B1}"/>
                </a:ext>
              </a:extLst>
            </p:cNvPr>
            <p:cNvSpPr/>
            <p:nvPr/>
          </p:nvSpPr>
          <p:spPr>
            <a:xfrm>
              <a:off x="10081259" y="2945794"/>
              <a:ext cx="52855" cy="52335"/>
            </a:xfrm>
            <a:custGeom>
              <a:avLst/>
              <a:gdLst/>
              <a:ahLst/>
              <a:cxnLst/>
              <a:rect l="l" t="t" r="r" b="b"/>
              <a:pathLst>
                <a:path w="8236" h="8155" extrusionOk="0">
                  <a:moveTo>
                    <a:pt x="3943" y="1"/>
                  </a:moveTo>
                  <a:cubicBezTo>
                    <a:pt x="1459" y="370"/>
                    <a:pt x="0" y="1767"/>
                    <a:pt x="165" y="4416"/>
                  </a:cubicBezTo>
                  <a:cubicBezTo>
                    <a:pt x="327" y="6843"/>
                    <a:pt x="1803" y="8154"/>
                    <a:pt x="4182" y="8154"/>
                  </a:cubicBezTo>
                  <a:cubicBezTo>
                    <a:pt x="4219" y="8154"/>
                    <a:pt x="4255" y="8154"/>
                    <a:pt x="4292" y="8153"/>
                  </a:cubicBezTo>
                  <a:cubicBezTo>
                    <a:pt x="6777" y="8092"/>
                    <a:pt x="8215" y="6469"/>
                    <a:pt x="8215" y="4169"/>
                  </a:cubicBezTo>
                  <a:cubicBezTo>
                    <a:pt x="8235" y="1643"/>
                    <a:pt x="6675" y="144"/>
                    <a:pt x="39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1" name="Google Shape;671;p41">
              <a:extLst>
                <a:ext uri="{FF2B5EF4-FFF2-40B4-BE49-F238E27FC236}">
                  <a16:creationId xmlns:a16="http://schemas.microsoft.com/office/drawing/2014/main" id="{32EDCDB6-3295-B129-5A46-F66C06FC8265}"/>
                </a:ext>
              </a:extLst>
            </p:cNvPr>
            <p:cNvSpPr/>
            <p:nvPr/>
          </p:nvSpPr>
          <p:spPr>
            <a:xfrm>
              <a:off x="10278155" y="2946320"/>
              <a:ext cx="52457" cy="51802"/>
            </a:xfrm>
            <a:custGeom>
              <a:avLst/>
              <a:gdLst/>
              <a:ahLst/>
              <a:cxnLst/>
              <a:rect l="l" t="t" r="r" b="b"/>
              <a:pathLst>
                <a:path w="8174" h="8072" extrusionOk="0">
                  <a:moveTo>
                    <a:pt x="4148" y="1"/>
                  </a:moveTo>
                  <a:cubicBezTo>
                    <a:pt x="1458" y="1"/>
                    <a:pt x="0" y="1685"/>
                    <a:pt x="62" y="4170"/>
                  </a:cubicBezTo>
                  <a:cubicBezTo>
                    <a:pt x="123" y="6475"/>
                    <a:pt x="1583" y="8072"/>
                    <a:pt x="4040" y="8072"/>
                  </a:cubicBezTo>
                  <a:cubicBezTo>
                    <a:pt x="4055" y="8072"/>
                    <a:pt x="4071" y="8072"/>
                    <a:pt x="4087" y="8071"/>
                  </a:cubicBezTo>
                  <a:cubicBezTo>
                    <a:pt x="6736" y="8051"/>
                    <a:pt x="8030" y="6470"/>
                    <a:pt x="8173" y="3903"/>
                  </a:cubicBezTo>
                  <a:cubicBezTo>
                    <a:pt x="7906" y="1459"/>
                    <a:pt x="6613" y="1"/>
                    <a:pt x="41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2" name="Google Shape;672;p41">
              <a:extLst>
                <a:ext uri="{FF2B5EF4-FFF2-40B4-BE49-F238E27FC236}">
                  <a16:creationId xmlns:a16="http://schemas.microsoft.com/office/drawing/2014/main" id="{3A2A8908-9202-89CC-D7C0-229A67BDE088}"/>
                </a:ext>
              </a:extLst>
            </p:cNvPr>
            <p:cNvSpPr/>
            <p:nvPr/>
          </p:nvSpPr>
          <p:spPr>
            <a:xfrm>
              <a:off x="9884762" y="2516553"/>
              <a:ext cx="52720" cy="51667"/>
            </a:xfrm>
            <a:custGeom>
              <a:avLst/>
              <a:gdLst/>
              <a:ahLst/>
              <a:cxnLst/>
              <a:rect l="l" t="t" r="r" b="b"/>
              <a:pathLst>
                <a:path w="8215" h="8051" extrusionOk="0">
                  <a:moveTo>
                    <a:pt x="4087" y="1"/>
                  </a:moveTo>
                  <a:cubicBezTo>
                    <a:pt x="1664" y="1"/>
                    <a:pt x="144" y="1438"/>
                    <a:pt x="83" y="3861"/>
                  </a:cubicBezTo>
                  <a:cubicBezTo>
                    <a:pt x="0" y="6470"/>
                    <a:pt x="1520" y="8030"/>
                    <a:pt x="4128" y="8051"/>
                  </a:cubicBezTo>
                  <a:cubicBezTo>
                    <a:pt x="4144" y="8051"/>
                    <a:pt x="4161" y="8051"/>
                    <a:pt x="4177" y="8051"/>
                  </a:cubicBezTo>
                  <a:cubicBezTo>
                    <a:pt x="6589" y="8051"/>
                    <a:pt x="7848" y="6536"/>
                    <a:pt x="8215" y="4211"/>
                  </a:cubicBezTo>
                  <a:cubicBezTo>
                    <a:pt x="8009" y="1623"/>
                    <a:pt x="6716" y="1"/>
                    <a:pt x="40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3" name="Google Shape;673;p41">
              <a:extLst>
                <a:ext uri="{FF2B5EF4-FFF2-40B4-BE49-F238E27FC236}">
                  <a16:creationId xmlns:a16="http://schemas.microsoft.com/office/drawing/2014/main" id="{193293EC-C835-E109-2225-56DEF56F52F0}"/>
                </a:ext>
              </a:extLst>
            </p:cNvPr>
            <p:cNvSpPr/>
            <p:nvPr/>
          </p:nvSpPr>
          <p:spPr>
            <a:xfrm>
              <a:off x="10475178" y="2516508"/>
              <a:ext cx="53246" cy="51789"/>
            </a:xfrm>
            <a:custGeom>
              <a:avLst/>
              <a:gdLst/>
              <a:ahLst/>
              <a:cxnLst/>
              <a:rect l="l" t="t" r="r" b="b"/>
              <a:pathLst>
                <a:path w="8297" h="8070" extrusionOk="0">
                  <a:moveTo>
                    <a:pt x="3913" y="1"/>
                  </a:moveTo>
                  <a:cubicBezTo>
                    <a:pt x="1646" y="1"/>
                    <a:pt x="415" y="1469"/>
                    <a:pt x="0" y="3622"/>
                  </a:cubicBezTo>
                  <a:cubicBezTo>
                    <a:pt x="41" y="6148"/>
                    <a:pt x="1191" y="7770"/>
                    <a:pt x="3594" y="8037"/>
                  </a:cubicBezTo>
                  <a:cubicBezTo>
                    <a:pt x="3806" y="8059"/>
                    <a:pt x="4011" y="8070"/>
                    <a:pt x="4211" y="8070"/>
                  </a:cubicBezTo>
                  <a:cubicBezTo>
                    <a:pt x="6466" y="8070"/>
                    <a:pt x="7903" y="6698"/>
                    <a:pt x="8091" y="4320"/>
                  </a:cubicBezTo>
                  <a:cubicBezTo>
                    <a:pt x="8297" y="1733"/>
                    <a:pt x="6798" y="131"/>
                    <a:pt x="4190" y="8"/>
                  </a:cubicBezTo>
                  <a:cubicBezTo>
                    <a:pt x="4096" y="3"/>
                    <a:pt x="4004" y="1"/>
                    <a:pt x="39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4" name="Google Shape;674;p41">
              <a:extLst>
                <a:ext uri="{FF2B5EF4-FFF2-40B4-BE49-F238E27FC236}">
                  <a16:creationId xmlns:a16="http://schemas.microsoft.com/office/drawing/2014/main" id="{5C190CE7-F6B9-0B1B-1C88-1F9CBF71AF7C}"/>
                </a:ext>
              </a:extLst>
            </p:cNvPr>
            <p:cNvSpPr/>
            <p:nvPr/>
          </p:nvSpPr>
          <p:spPr>
            <a:xfrm>
              <a:off x="9884101" y="2946243"/>
              <a:ext cx="53252" cy="51789"/>
            </a:xfrm>
            <a:custGeom>
              <a:avLst/>
              <a:gdLst/>
              <a:ahLst/>
              <a:cxnLst/>
              <a:rect l="l" t="t" r="r" b="b"/>
              <a:pathLst>
                <a:path w="8298" h="8070" extrusionOk="0">
                  <a:moveTo>
                    <a:pt x="4071" y="1"/>
                  </a:moveTo>
                  <a:cubicBezTo>
                    <a:pt x="1829" y="1"/>
                    <a:pt x="376" y="1373"/>
                    <a:pt x="206" y="3750"/>
                  </a:cubicBezTo>
                  <a:cubicBezTo>
                    <a:pt x="1" y="6338"/>
                    <a:pt x="1500" y="7940"/>
                    <a:pt x="4108" y="8063"/>
                  </a:cubicBezTo>
                  <a:cubicBezTo>
                    <a:pt x="4202" y="8068"/>
                    <a:pt x="4294" y="8070"/>
                    <a:pt x="4384" y="8070"/>
                  </a:cubicBezTo>
                  <a:cubicBezTo>
                    <a:pt x="6651" y="8070"/>
                    <a:pt x="7883" y="6601"/>
                    <a:pt x="8297" y="4449"/>
                  </a:cubicBezTo>
                  <a:cubicBezTo>
                    <a:pt x="8236" y="1923"/>
                    <a:pt x="7086" y="300"/>
                    <a:pt x="4683" y="33"/>
                  </a:cubicBezTo>
                  <a:cubicBezTo>
                    <a:pt x="4473" y="12"/>
                    <a:pt x="4269" y="1"/>
                    <a:pt x="4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5" name="Google Shape;675;p41">
              <a:extLst>
                <a:ext uri="{FF2B5EF4-FFF2-40B4-BE49-F238E27FC236}">
                  <a16:creationId xmlns:a16="http://schemas.microsoft.com/office/drawing/2014/main" id="{D4FF2476-8D0C-59BE-AEDB-FD1710BCAEF5}"/>
                </a:ext>
              </a:extLst>
            </p:cNvPr>
            <p:cNvSpPr/>
            <p:nvPr/>
          </p:nvSpPr>
          <p:spPr>
            <a:xfrm>
              <a:off x="10474389" y="2946410"/>
              <a:ext cx="53118" cy="52110"/>
            </a:xfrm>
            <a:custGeom>
              <a:avLst/>
              <a:gdLst/>
              <a:ahLst/>
              <a:cxnLst/>
              <a:rect l="l" t="t" r="r" b="b"/>
              <a:pathLst>
                <a:path w="8277" h="8120" extrusionOk="0">
                  <a:moveTo>
                    <a:pt x="4313" y="0"/>
                  </a:moveTo>
                  <a:cubicBezTo>
                    <a:pt x="4218" y="0"/>
                    <a:pt x="4122" y="3"/>
                    <a:pt x="4025" y="7"/>
                  </a:cubicBezTo>
                  <a:cubicBezTo>
                    <a:pt x="1417" y="110"/>
                    <a:pt x="0" y="1753"/>
                    <a:pt x="205" y="4361"/>
                  </a:cubicBezTo>
                  <a:cubicBezTo>
                    <a:pt x="370" y="6805"/>
                    <a:pt x="1992" y="7955"/>
                    <a:pt x="4415" y="8119"/>
                  </a:cubicBezTo>
                  <a:cubicBezTo>
                    <a:pt x="6736" y="7729"/>
                    <a:pt x="8276" y="6456"/>
                    <a:pt x="8235" y="4012"/>
                  </a:cubicBezTo>
                  <a:cubicBezTo>
                    <a:pt x="8195" y="1521"/>
                    <a:pt x="6748" y="0"/>
                    <a:pt x="4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6" name="Google Shape;676;p41">
              <a:extLst>
                <a:ext uri="{FF2B5EF4-FFF2-40B4-BE49-F238E27FC236}">
                  <a16:creationId xmlns:a16="http://schemas.microsoft.com/office/drawing/2014/main" id="{C236C936-2784-DD63-33E8-85036C194506}"/>
                </a:ext>
              </a:extLst>
            </p:cNvPr>
            <p:cNvSpPr/>
            <p:nvPr/>
          </p:nvSpPr>
          <p:spPr>
            <a:xfrm>
              <a:off x="9885025" y="3161133"/>
              <a:ext cx="52328" cy="51680"/>
            </a:xfrm>
            <a:custGeom>
              <a:avLst/>
              <a:gdLst/>
              <a:ahLst/>
              <a:cxnLst/>
              <a:rect l="l" t="t" r="r" b="b"/>
              <a:pathLst>
                <a:path w="8154" h="8053" extrusionOk="0">
                  <a:moveTo>
                    <a:pt x="4065" y="1"/>
                  </a:moveTo>
                  <a:cubicBezTo>
                    <a:pt x="4031" y="1"/>
                    <a:pt x="3998" y="1"/>
                    <a:pt x="3964" y="2"/>
                  </a:cubicBezTo>
                  <a:cubicBezTo>
                    <a:pt x="1623" y="43"/>
                    <a:pt x="42" y="1480"/>
                    <a:pt x="21" y="3965"/>
                  </a:cubicBezTo>
                  <a:cubicBezTo>
                    <a:pt x="1" y="6598"/>
                    <a:pt x="1579" y="8053"/>
                    <a:pt x="4065" y="8053"/>
                  </a:cubicBezTo>
                  <a:cubicBezTo>
                    <a:pt x="4100" y="8053"/>
                    <a:pt x="4134" y="8052"/>
                    <a:pt x="4169" y="8052"/>
                  </a:cubicBezTo>
                  <a:cubicBezTo>
                    <a:pt x="6551" y="8031"/>
                    <a:pt x="7948" y="6573"/>
                    <a:pt x="8153" y="4088"/>
                  </a:cubicBezTo>
                  <a:cubicBezTo>
                    <a:pt x="8011" y="1495"/>
                    <a:pt x="6530" y="1"/>
                    <a:pt x="4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7" name="Google Shape;677;p41">
              <a:extLst>
                <a:ext uri="{FF2B5EF4-FFF2-40B4-BE49-F238E27FC236}">
                  <a16:creationId xmlns:a16="http://schemas.microsoft.com/office/drawing/2014/main" id="{EE01297B-EB7C-C534-B501-472188A5DCA7}"/>
                </a:ext>
              </a:extLst>
            </p:cNvPr>
            <p:cNvSpPr/>
            <p:nvPr/>
          </p:nvSpPr>
          <p:spPr>
            <a:xfrm>
              <a:off x="10475178" y="3161133"/>
              <a:ext cx="52855" cy="51648"/>
            </a:xfrm>
            <a:custGeom>
              <a:avLst/>
              <a:gdLst/>
              <a:ahLst/>
              <a:cxnLst/>
              <a:rect l="l" t="t" r="r" b="b"/>
              <a:pathLst>
                <a:path w="8236" h="8048" extrusionOk="0">
                  <a:moveTo>
                    <a:pt x="3969" y="1"/>
                  </a:moveTo>
                  <a:cubicBezTo>
                    <a:pt x="1704" y="1"/>
                    <a:pt x="243" y="1412"/>
                    <a:pt x="0" y="3842"/>
                  </a:cubicBezTo>
                  <a:cubicBezTo>
                    <a:pt x="62" y="6306"/>
                    <a:pt x="1315" y="7867"/>
                    <a:pt x="3717" y="8031"/>
                  </a:cubicBezTo>
                  <a:cubicBezTo>
                    <a:pt x="3873" y="8042"/>
                    <a:pt x="4026" y="8048"/>
                    <a:pt x="4175" y="8048"/>
                  </a:cubicBezTo>
                  <a:cubicBezTo>
                    <a:pt x="6502" y="8048"/>
                    <a:pt x="7996" y="6701"/>
                    <a:pt x="8112" y="4211"/>
                  </a:cubicBezTo>
                  <a:cubicBezTo>
                    <a:pt x="8235" y="1542"/>
                    <a:pt x="6592" y="22"/>
                    <a:pt x="4066" y="2"/>
                  </a:cubicBezTo>
                  <a:cubicBezTo>
                    <a:pt x="4034" y="1"/>
                    <a:pt x="4001" y="1"/>
                    <a:pt x="39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8" name="Google Shape;678;p41">
              <a:extLst>
                <a:ext uri="{FF2B5EF4-FFF2-40B4-BE49-F238E27FC236}">
                  <a16:creationId xmlns:a16="http://schemas.microsoft.com/office/drawing/2014/main" id="{FDC16E8C-CDF3-B1DC-4940-B126CB9D1599}"/>
                </a:ext>
              </a:extLst>
            </p:cNvPr>
            <p:cNvSpPr/>
            <p:nvPr/>
          </p:nvSpPr>
          <p:spPr>
            <a:xfrm>
              <a:off x="10475043" y="3376088"/>
              <a:ext cx="52726" cy="51674"/>
            </a:xfrm>
            <a:custGeom>
              <a:avLst/>
              <a:gdLst/>
              <a:ahLst/>
              <a:cxnLst/>
              <a:rect l="l" t="t" r="r" b="b"/>
              <a:pathLst>
                <a:path w="8216" h="8052" extrusionOk="0">
                  <a:moveTo>
                    <a:pt x="4012" y="0"/>
                  </a:moveTo>
                  <a:cubicBezTo>
                    <a:pt x="1631" y="0"/>
                    <a:pt x="386" y="1510"/>
                    <a:pt x="1" y="3800"/>
                  </a:cubicBezTo>
                  <a:cubicBezTo>
                    <a:pt x="186" y="6408"/>
                    <a:pt x="1459" y="8030"/>
                    <a:pt x="4087" y="8051"/>
                  </a:cubicBezTo>
                  <a:cubicBezTo>
                    <a:pt x="4121" y="8052"/>
                    <a:pt x="4154" y="8052"/>
                    <a:pt x="4187" y="8052"/>
                  </a:cubicBezTo>
                  <a:cubicBezTo>
                    <a:pt x="6552" y="8052"/>
                    <a:pt x="8031" y="6601"/>
                    <a:pt x="8112" y="4231"/>
                  </a:cubicBezTo>
                  <a:cubicBezTo>
                    <a:pt x="8215" y="1623"/>
                    <a:pt x="6737" y="62"/>
                    <a:pt x="4108" y="1"/>
                  </a:cubicBezTo>
                  <a:cubicBezTo>
                    <a:pt x="4076" y="0"/>
                    <a:pt x="4044" y="0"/>
                    <a:pt x="40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9" name="Google Shape;679;p41">
              <a:extLst>
                <a:ext uri="{FF2B5EF4-FFF2-40B4-BE49-F238E27FC236}">
                  <a16:creationId xmlns:a16="http://schemas.microsoft.com/office/drawing/2014/main" id="{280B3BDB-5874-0A81-5019-D6A641A1B87D}"/>
                </a:ext>
              </a:extLst>
            </p:cNvPr>
            <p:cNvSpPr/>
            <p:nvPr/>
          </p:nvSpPr>
          <p:spPr>
            <a:xfrm>
              <a:off x="10278283" y="3375696"/>
              <a:ext cx="53118" cy="52219"/>
            </a:xfrm>
            <a:custGeom>
              <a:avLst/>
              <a:gdLst/>
              <a:ahLst/>
              <a:cxnLst/>
              <a:rect l="l" t="t" r="r" b="b"/>
              <a:pathLst>
                <a:path w="8277" h="8137" extrusionOk="0">
                  <a:moveTo>
                    <a:pt x="4354" y="0"/>
                  </a:moveTo>
                  <a:cubicBezTo>
                    <a:pt x="1602" y="82"/>
                    <a:pt x="42" y="1602"/>
                    <a:pt x="21" y="4107"/>
                  </a:cubicBezTo>
                  <a:cubicBezTo>
                    <a:pt x="1" y="6428"/>
                    <a:pt x="1459" y="8050"/>
                    <a:pt x="3923" y="8133"/>
                  </a:cubicBezTo>
                  <a:cubicBezTo>
                    <a:pt x="3996" y="8135"/>
                    <a:pt x="4067" y="8136"/>
                    <a:pt x="4138" y="8136"/>
                  </a:cubicBezTo>
                  <a:cubicBezTo>
                    <a:pt x="6438" y="8136"/>
                    <a:pt x="7912" y="6847"/>
                    <a:pt x="8071" y="4436"/>
                  </a:cubicBezTo>
                  <a:cubicBezTo>
                    <a:pt x="8277" y="1807"/>
                    <a:pt x="6839" y="370"/>
                    <a:pt x="43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40" name="Google Shape;680;p41">
              <a:extLst>
                <a:ext uri="{FF2B5EF4-FFF2-40B4-BE49-F238E27FC236}">
                  <a16:creationId xmlns:a16="http://schemas.microsoft.com/office/drawing/2014/main" id="{E5896AD5-F4E4-5707-C794-92A3C6DE20D3}"/>
                </a:ext>
              </a:extLst>
            </p:cNvPr>
            <p:cNvSpPr/>
            <p:nvPr/>
          </p:nvSpPr>
          <p:spPr>
            <a:xfrm>
              <a:off x="10081920" y="3376088"/>
              <a:ext cx="52194" cy="51802"/>
            </a:xfrm>
            <a:custGeom>
              <a:avLst/>
              <a:gdLst/>
              <a:ahLst/>
              <a:cxnLst/>
              <a:rect l="l" t="t" r="r" b="b"/>
              <a:pathLst>
                <a:path w="8133" h="8072" extrusionOk="0">
                  <a:moveTo>
                    <a:pt x="4060" y="0"/>
                  </a:moveTo>
                  <a:cubicBezTo>
                    <a:pt x="4028" y="0"/>
                    <a:pt x="3996" y="0"/>
                    <a:pt x="3964" y="1"/>
                  </a:cubicBezTo>
                  <a:cubicBezTo>
                    <a:pt x="1499" y="42"/>
                    <a:pt x="247" y="1521"/>
                    <a:pt x="0" y="3944"/>
                  </a:cubicBezTo>
                  <a:cubicBezTo>
                    <a:pt x="164" y="6531"/>
                    <a:pt x="1499" y="8072"/>
                    <a:pt x="4128" y="8072"/>
                  </a:cubicBezTo>
                  <a:cubicBezTo>
                    <a:pt x="6613" y="8051"/>
                    <a:pt x="8091" y="6449"/>
                    <a:pt x="8112" y="4129"/>
                  </a:cubicBezTo>
                  <a:cubicBezTo>
                    <a:pt x="8132" y="1673"/>
                    <a:pt x="6709" y="0"/>
                    <a:pt x="4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41" name="Google Shape;681;p41">
              <a:extLst>
                <a:ext uri="{FF2B5EF4-FFF2-40B4-BE49-F238E27FC236}">
                  <a16:creationId xmlns:a16="http://schemas.microsoft.com/office/drawing/2014/main" id="{A6E7D867-54F6-1DD4-1EC1-F3B22D6612E3}"/>
                </a:ext>
              </a:extLst>
            </p:cNvPr>
            <p:cNvSpPr/>
            <p:nvPr/>
          </p:nvSpPr>
          <p:spPr>
            <a:xfrm>
              <a:off x="9884236" y="3376043"/>
              <a:ext cx="53246" cy="51744"/>
            </a:xfrm>
            <a:custGeom>
              <a:avLst/>
              <a:gdLst/>
              <a:ahLst/>
              <a:cxnLst/>
              <a:rect l="l" t="t" r="r" b="b"/>
              <a:pathLst>
                <a:path w="8297" h="8063" extrusionOk="0">
                  <a:moveTo>
                    <a:pt x="4065" y="0"/>
                  </a:moveTo>
                  <a:cubicBezTo>
                    <a:pt x="1787" y="0"/>
                    <a:pt x="337" y="1375"/>
                    <a:pt x="185" y="3766"/>
                  </a:cubicBezTo>
                  <a:cubicBezTo>
                    <a:pt x="0" y="6374"/>
                    <a:pt x="1520" y="7955"/>
                    <a:pt x="4107" y="8058"/>
                  </a:cubicBezTo>
                  <a:cubicBezTo>
                    <a:pt x="4185" y="8061"/>
                    <a:pt x="4262" y="8063"/>
                    <a:pt x="4338" y="8063"/>
                  </a:cubicBezTo>
                  <a:cubicBezTo>
                    <a:pt x="6634" y="8063"/>
                    <a:pt x="7879" y="6564"/>
                    <a:pt x="8297" y="4238"/>
                  </a:cubicBezTo>
                  <a:cubicBezTo>
                    <a:pt x="8174" y="1918"/>
                    <a:pt x="7065" y="275"/>
                    <a:pt x="4641" y="28"/>
                  </a:cubicBezTo>
                  <a:cubicBezTo>
                    <a:pt x="4444" y="10"/>
                    <a:pt x="4251" y="0"/>
                    <a:pt x="4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3A7F9C6-9FC6-8678-BC11-4AD781A04A6E}"/>
              </a:ext>
            </a:extLst>
          </p:cNvPr>
          <p:cNvSpPr txBox="1"/>
          <p:nvPr/>
        </p:nvSpPr>
        <p:spPr>
          <a:xfrm>
            <a:off x="758028" y="1164765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Gmarket Sans Medium" panose="02000000000000000000" pitchFamily="50" charset="-128"/>
                <a:ea typeface="Gmarket Sans Medium" panose="02000000000000000000" pitchFamily="50" charset="-128"/>
              </a:rPr>
              <a:t>기술연구소</a:t>
            </a:r>
            <a:endParaRPr lang="en-KR" dirty="0">
              <a:latin typeface="Gmarket Sans Medium" panose="02000000000000000000" pitchFamily="50" charset="-128"/>
              <a:ea typeface="Gmarket Sans Medium" panose="02000000000000000000" pitchFamily="50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5B6E94-8263-53B5-C600-0D12B427E6C6}"/>
              </a:ext>
            </a:extLst>
          </p:cNvPr>
          <p:cNvSpPr txBox="1"/>
          <p:nvPr/>
        </p:nvSpPr>
        <p:spPr>
          <a:xfrm>
            <a:off x="5525972" y="1158740"/>
            <a:ext cx="1521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Gmarket Sans Medium" panose="02000000000000000000" pitchFamily="50" charset="-128"/>
                <a:ea typeface="Gmarket Sans Medium" panose="02000000000000000000" pitchFamily="50" charset="-128"/>
              </a:rPr>
              <a:t>부품개발현황</a:t>
            </a:r>
            <a:endParaRPr lang="en-KR" dirty="0">
              <a:latin typeface="Gmarket Sans Medium" panose="02000000000000000000" pitchFamily="50" charset="-128"/>
              <a:ea typeface="Gmarket Sans Medium" panose="02000000000000000000" pitchFamily="50" charset="-128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FCC3BC07-870E-C507-F612-602DBF891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187" y="4281549"/>
            <a:ext cx="844839" cy="804640"/>
          </a:xfrm>
          <a:prstGeom prst="rect">
            <a:avLst/>
          </a:prstGeom>
          <a:noFill/>
          <a:ln w="222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6">
            <a:extLst>
              <a:ext uri="{FF2B5EF4-FFF2-40B4-BE49-F238E27FC236}">
                <a16:creationId xmlns:a16="http://schemas.microsoft.com/office/drawing/2014/main" id="{27CB5335-7E72-8DAF-9EB2-49DB9215B73B}"/>
              </a:ext>
            </a:extLst>
          </p:cNvPr>
          <p:cNvGrpSpPr>
            <a:grpSpLocks/>
          </p:cNvGrpSpPr>
          <p:nvPr/>
        </p:nvGrpSpPr>
        <p:grpSpPr bwMode="auto">
          <a:xfrm>
            <a:off x="831510" y="4075919"/>
            <a:ext cx="1458913" cy="2133600"/>
            <a:chOff x="454" y="1852"/>
            <a:chExt cx="1248" cy="1824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Rectangle 17" descr="일반 목재">
              <a:extLst>
                <a:ext uri="{FF2B5EF4-FFF2-40B4-BE49-F238E27FC236}">
                  <a16:creationId xmlns:a16="http://schemas.microsoft.com/office/drawing/2014/main" id="{71EBC8AA-379D-E2FB-E3FE-291F564DAC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" y="1852"/>
              <a:ext cx="1248" cy="1824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latinLnBrk="0"/>
              <a:endParaRPr kumimoji="0"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13" name="Picture 18" descr="(7)기술연구소인정서">
              <a:extLst>
                <a:ext uri="{FF2B5EF4-FFF2-40B4-BE49-F238E27FC236}">
                  <a16:creationId xmlns:a16="http://schemas.microsoft.com/office/drawing/2014/main" id="{8AF6F730-739C-9872-741C-3FAF79A8A6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0" y="1872"/>
              <a:ext cx="1200" cy="177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4" name="Object 38">
            <a:extLst>
              <a:ext uri="{FF2B5EF4-FFF2-40B4-BE49-F238E27FC236}">
                <a16:creationId xmlns:a16="http://schemas.microsoft.com/office/drawing/2014/main" id="{6689D165-C1D6-054E-A8EE-F4D4DC32D7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8446241"/>
              </p:ext>
            </p:extLst>
          </p:nvPr>
        </p:nvGraphicFramePr>
        <p:xfrm>
          <a:off x="831510" y="1768510"/>
          <a:ext cx="3886200" cy="2080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6096177" imgH="3200636" progId="Excel.Sheet.8">
                  <p:embed/>
                </p:oleObj>
              </mc:Choice>
              <mc:Fallback>
                <p:oleObj name="Worksheet" r:id="rId4" imgW="6096177" imgH="3200636" progId="Excel.Sheet.8">
                  <p:embed/>
                  <p:pic>
                    <p:nvPicPr>
                      <p:cNvPr id="170022" name="Object 3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510" y="1768510"/>
                        <a:ext cx="3886200" cy="20804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9">
            <a:extLst>
              <a:ext uri="{FF2B5EF4-FFF2-40B4-BE49-F238E27FC236}">
                <a16:creationId xmlns:a16="http://schemas.microsoft.com/office/drawing/2014/main" id="{CCE6AD56-F401-0F50-87E1-922B9B238F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1390676"/>
              </p:ext>
            </p:extLst>
          </p:nvPr>
        </p:nvGraphicFramePr>
        <p:xfrm>
          <a:off x="5526088" y="1812925"/>
          <a:ext cx="4070350" cy="199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092789" imgH="2146087" progId="Excel.Sheet.8">
                  <p:embed/>
                </p:oleObj>
              </mc:Choice>
              <mc:Fallback>
                <p:oleObj name="Worksheet" r:id="rId6" imgW="5092789" imgH="2146087" progId="Excel.Sheet.8">
                  <p:embed/>
                  <p:pic>
                    <p:nvPicPr>
                      <p:cNvPr id="32" name="Object 3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6088" y="1812925"/>
                        <a:ext cx="4070350" cy="19923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그림 1">
            <a:extLst>
              <a:ext uri="{FF2B5EF4-FFF2-40B4-BE49-F238E27FC236}">
                <a16:creationId xmlns:a16="http://schemas.microsoft.com/office/drawing/2014/main" id="{D18DEAA6-1AEE-0574-0B83-445E0F839F4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6" r="3854"/>
          <a:stretch/>
        </p:blipFill>
        <p:spPr bwMode="auto">
          <a:xfrm>
            <a:off x="8966347" y="5362911"/>
            <a:ext cx="837938" cy="804639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7BBD8A21-98FD-D1D7-8E42-E03149D7F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306" y="5375268"/>
            <a:ext cx="845542" cy="818455"/>
          </a:xfrm>
          <a:prstGeom prst="rect">
            <a:avLst/>
          </a:prstGeom>
          <a:noFill/>
          <a:ln w="222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508BA2FC-7FE7-980F-0ECF-7F17281D3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727" y="4272547"/>
            <a:ext cx="848557" cy="807269"/>
          </a:xfrm>
          <a:prstGeom prst="rect">
            <a:avLst/>
          </a:prstGeom>
          <a:noFill/>
          <a:ln w="222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20F88BE0-743E-33A5-BBE0-9B6409614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304" y="4276328"/>
            <a:ext cx="845543" cy="809860"/>
          </a:xfrm>
          <a:prstGeom prst="rect">
            <a:avLst/>
          </a:prstGeom>
          <a:noFill/>
          <a:ln w="222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C307C0BC-16CB-844A-49DD-780B194AD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909" y="5374783"/>
            <a:ext cx="831150" cy="818455"/>
          </a:xfrm>
          <a:prstGeom prst="rect">
            <a:avLst/>
          </a:prstGeom>
          <a:noFill/>
          <a:ln w="222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9174ED0D-33FD-F253-9BAD-3DB094C99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051" y="4286250"/>
            <a:ext cx="824946" cy="823028"/>
          </a:xfrm>
          <a:prstGeom prst="rect">
            <a:avLst/>
          </a:prstGeom>
          <a:noFill/>
          <a:ln w="222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BB929800-147B-5E4D-87F3-8A683FBA8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203" y="5385778"/>
            <a:ext cx="844839" cy="829126"/>
          </a:xfrm>
          <a:prstGeom prst="rect">
            <a:avLst/>
          </a:prstGeom>
          <a:noFill/>
          <a:ln w="222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835339F2-C2D1-EDEA-3DB0-F9CC0ED8D6DF}"/>
              </a:ext>
            </a:extLst>
          </p:cNvPr>
          <p:cNvSpPr txBox="1"/>
          <p:nvPr/>
        </p:nvSpPr>
        <p:spPr>
          <a:xfrm>
            <a:off x="10659325" y="254177"/>
            <a:ext cx="1478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G마켓 산스 TTF Light" panose="02000000000000000000" pitchFamily="2" charset="-127"/>
                <a:ea typeface="G마켓 산스 TTF Light" panose="02000000000000000000" pitchFamily="2" charset="-127"/>
              </a:rPr>
              <a:t>www.imsf.co.kr</a:t>
            </a:r>
            <a:endParaRPr lang="en-KR" sz="1200" dirty="0">
              <a:solidFill>
                <a:schemeClr val="bg1"/>
              </a:solidFill>
              <a:latin typeface="G마켓 산스 TTF Light" panose="02000000000000000000" pitchFamily="2" charset="-127"/>
              <a:ea typeface="G마켓 산스 TTF Light" panose="020000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73995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9">
            <a:extLst>
              <a:ext uri="{FF2B5EF4-FFF2-40B4-BE49-F238E27FC236}">
                <a16:creationId xmlns:a16="http://schemas.microsoft.com/office/drawing/2014/main" id="{6EB13AEA-2A9E-AD17-38B9-9DF104B5C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6" t="49445" r="52499" b="32666"/>
          <a:stretch>
            <a:fillRect/>
          </a:stretch>
        </p:blipFill>
        <p:spPr bwMode="auto">
          <a:xfrm>
            <a:off x="3817833" y="3188316"/>
            <a:ext cx="3528829" cy="2169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6">
            <a:extLst>
              <a:ext uri="{FF2B5EF4-FFF2-40B4-BE49-F238E27FC236}">
                <a16:creationId xmlns:a16="http://schemas.microsoft.com/office/drawing/2014/main" id="{53860E70-2900-3A23-A42E-EAE44A763155}"/>
              </a:ext>
            </a:extLst>
          </p:cNvPr>
          <p:cNvSpPr/>
          <p:nvPr/>
        </p:nvSpPr>
        <p:spPr>
          <a:xfrm>
            <a:off x="0" y="149900"/>
            <a:ext cx="8572500" cy="471487"/>
          </a:xfrm>
          <a:custGeom>
            <a:avLst/>
            <a:gdLst>
              <a:gd name="connsiteX0" fmla="*/ 0 w 8015287"/>
              <a:gd name="connsiteY0" fmla="*/ 0 h 471487"/>
              <a:gd name="connsiteX1" fmla="*/ 7729537 w 8015287"/>
              <a:gd name="connsiteY1" fmla="*/ 0 h 471487"/>
              <a:gd name="connsiteX2" fmla="*/ 8015287 w 8015287"/>
              <a:gd name="connsiteY2" fmla="*/ 471487 h 471487"/>
              <a:gd name="connsiteX3" fmla="*/ 0 w 8015287"/>
              <a:gd name="connsiteY3" fmla="*/ 471487 h 471487"/>
              <a:gd name="connsiteX4" fmla="*/ 0 w 8015287"/>
              <a:gd name="connsiteY4" fmla="*/ 0 h 471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5287" h="471487">
                <a:moveTo>
                  <a:pt x="0" y="0"/>
                </a:moveTo>
                <a:lnTo>
                  <a:pt x="7729537" y="0"/>
                </a:lnTo>
                <a:lnTo>
                  <a:pt x="8015287" y="471487"/>
                </a:lnTo>
                <a:lnTo>
                  <a:pt x="0" y="471487"/>
                </a:lnTo>
                <a:lnTo>
                  <a:pt x="0" y="0"/>
                </a:lnTo>
                <a:close/>
              </a:path>
            </a:pathLst>
          </a:custGeom>
          <a:solidFill>
            <a:srgbClr val="000A50">
              <a:alpha val="9176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KR" dirty="0">
                <a:latin typeface="Gmarket Sans Light" panose="02000000000000000000" pitchFamily="50" charset="-128"/>
                <a:ea typeface="Gmarket Sans Light" panose="02000000000000000000" pitchFamily="50" charset="-128"/>
              </a:rPr>
              <a:t>0</a:t>
            </a:r>
            <a:r>
              <a:rPr lang="en-US" dirty="0">
                <a:latin typeface="Gmarket Sans Light" panose="02000000000000000000" pitchFamily="50" charset="-128"/>
                <a:ea typeface="Gmarket Sans Light" panose="02000000000000000000" pitchFamily="50" charset="-128"/>
              </a:rPr>
              <a:t>2 Productions</a:t>
            </a:r>
            <a:endParaRPr lang="en-KR" dirty="0">
              <a:latin typeface="Gmarket Sans Light" panose="02000000000000000000" pitchFamily="50" charset="-128"/>
              <a:ea typeface="Gmarket Sans Light" panose="02000000000000000000" pitchFamily="50" charset="-128"/>
            </a:endParaRPr>
          </a:p>
        </p:txBody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id="{A923AE2F-A55E-0F6E-CD31-976C0A3DF3EC}"/>
              </a:ext>
            </a:extLst>
          </p:cNvPr>
          <p:cNvSpPr/>
          <p:nvPr/>
        </p:nvSpPr>
        <p:spPr>
          <a:xfrm flipH="1">
            <a:off x="8258174" y="149900"/>
            <a:ext cx="8572499" cy="471487"/>
          </a:xfrm>
          <a:custGeom>
            <a:avLst/>
            <a:gdLst>
              <a:gd name="connsiteX0" fmla="*/ 0 w 8015287"/>
              <a:gd name="connsiteY0" fmla="*/ 0 h 471487"/>
              <a:gd name="connsiteX1" fmla="*/ 7729537 w 8015287"/>
              <a:gd name="connsiteY1" fmla="*/ 0 h 471487"/>
              <a:gd name="connsiteX2" fmla="*/ 8015287 w 8015287"/>
              <a:gd name="connsiteY2" fmla="*/ 471487 h 471487"/>
              <a:gd name="connsiteX3" fmla="*/ 0 w 8015287"/>
              <a:gd name="connsiteY3" fmla="*/ 471487 h 471487"/>
              <a:gd name="connsiteX4" fmla="*/ 0 w 8015287"/>
              <a:gd name="connsiteY4" fmla="*/ 0 h 471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5287" h="471487">
                <a:moveTo>
                  <a:pt x="0" y="0"/>
                </a:moveTo>
                <a:lnTo>
                  <a:pt x="7729537" y="0"/>
                </a:lnTo>
                <a:lnTo>
                  <a:pt x="8015287" y="471487"/>
                </a:lnTo>
                <a:lnTo>
                  <a:pt x="0" y="471487"/>
                </a:lnTo>
                <a:lnTo>
                  <a:pt x="0" y="0"/>
                </a:lnTo>
                <a:close/>
              </a:path>
            </a:pathLst>
          </a:custGeom>
          <a:solidFill>
            <a:srgbClr val="000A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grpSp>
        <p:nvGrpSpPr>
          <p:cNvPr id="3" name="Google Shape;661;p41">
            <a:extLst>
              <a:ext uri="{FF2B5EF4-FFF2-40B4-BE49-F238E27FC236}">
                <a16:creationId xmlns:a16="http://schemas.microsoft.com/office/drawing/2014/main" id="{EB7F64F4-9D94-F454-097E-EFD312948431}"/>
              </a:ext>
            </a:extLst>
          </p:cNvPr>
          <p:cNvGrpSpPr/>
          <p:nvPr/>
        </p:nvGrpSpPr>
        <p:grpSpPr>
          <a:xfrm>
            <a:off x="10790169" y="1076740"/>
            <a:ext cx="644323" cy="911522"/>
            <a:chOff x="9884101" y="2516393"/>
            <a:chExt cx="644323" cy="911522"/>
          </a:xfrm>
          <a:gradFill>
            <a:gsLst>
              <a:gs pos="33000">
                <a:srgbClr val="86A3C2"/>
              </a:gs>
              <a:gs pos="0">
                <a:schemeClr val="bg1">
                  <a:lumMod val="85000"/>
                </a:schemeClr>
              </a:gs>
              <a:gs pos="100000">
                <a:srgbClr val="000A50"/>
              </a:gs>
            </a:gsLst>
            <a:lin ang="5400000" scaled="1"/>
          </a:gradFill>
        </p:grpSpPr>
        <p:sp>
          <p:nvSpPr>
            <p:cNvPr id="8" name="Google Shape;662;p41">
              <a:extLst>
                <a:ext uri="{FF2B5EF4-FFF2-40B4-BE49-F238E27FC236}">
                  <a16:creationId xmlns:a16="http://schemas.microsoft.com/office/drawing/2014/main" id="{84883F14-04EF-112E-DF62-5F2266EBB69C}"/>
                </a:ext>
              </a:extLst>
            </p:cNvPr>
            <p:cNvSpPr/>
            <p:nvPr/>
          </p:nvSpPr>
          <p:spPr>
            <a:xfrm>
              <a:off x="10082049" y="2731495"/>
              <a:ext cx="52059" cy="51680"/>
            </a:xfrm>
            <a:custGeom>
              <a:avLst/>
              <a:gdLst/>
              <a:ahLst/>
              <a:cxnLst/>
              <a:rect l="l" t="t" r="r" b="b"/>
              <a:pathLst>
                <a:path w="8112" h="8053" extrusionOk="0">
                  <a:moveTo>
                    <a:pt x="4066" y="0"/>
                  </a:moveTo>
                  <a:cubicBezTo>
                    <a:pt x="4019" y="0"/>
                    <a:pt x="3971" y="1"/>
                    <a:pt x="3923" y="2"/>
                  </a:cubicBezTo>
                  <a:cubicBezTo>
                    <a:pt x="1561" y="43"/>
                    <a:pt x="124" y="1439"/>
                    <a:pt x="1" y="4006"/>
                  </a:cubicBezTo>
                  <a:cubicBezTo>
                    <a:pt x="82" y="6596"/>
                    <a:pt x="1581" y="8052"/>
                    <a:pt x="4076" y="8052"/>
                  </a:cubicBezTo>
                  <a:cubicBezTo>
                    <a:pt x="4093" y="8052"/>
                    <a:pt x="4111" y="8052"/>
                    <a:pt x="4128" y="8052"/>
                  </a:cubicBezTo>
                  <a:cubicBezTo>
                    <a:pt x="6531" y="8032"/>
                    <a:pt x="8071" y="6471"/>
                    <a:pt x="8092" y="4089"/>
                  </a:cubicBezTo>
                  <a:cubicBezTo>
                    <a:pt x="8112" y="1590"/>
                    <a:pt x="6570" y="0"/>
                    <a:pt x="4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9" name="Google Shape;663;p41">
              <a:extLst>
                <a:ext uri="{FF2B5EF4-FFF2-40B4-BE49-F238E27FC236}">
                  <a16:creationId xmlns:a16="http://schemas.microsoft.com/office/drawing/2014/main" id="{6EE6219D-5CC1-F7D2-30F7-E1A2FC9A8000}"/>
                </a:ext>
              </a:extLst>
            </p:cNvPr>
            <p:cNvSpPr/>
            <p:nvPr/>
          </p:nvSpPr>
          <p:spPr>
            <a:xfrm>
              <a:off x="10278289" y="2731443"/>
              <a:ext cx="52059" cy="51616"/>
            </a:xfrm>
            <a:custGeom>
              <a:avLst/>
              <a:gdLst/>
              <a:ahLst/>
              <a:cxnLst/>
              <a:rect l="l" t="t" r="r" b="b"/>
              <a:pathLst>
                <a:path w="8112" h="8043" extrusionOk="0">
                  <a:moveTo>
                    <a:pt x="3987" y="1"/>
                  </a:moveTo>
                  <a:cubicBezTo>
                    <a:pt x="1586" y="1"/>
                    <a:pt x="60" y="1535"/>
                    <a:pt x="41" y="3973"/>
                  </a:cubicBezTo>
                  <a:cubicBezTo>
                    <a:pt x="1" y="6457"/>
                    <a:pt x="1563" y="8043"/>
                    <a:pt x="4041" y="8043"/>
                  </a:cubicBezTo>
                  <a:cubicBezTo>
                    <a:pt x="4104" y="8043"/>
                    <a:pt x="4167" y="8042"/>
                    <a:pt x="4230" y="8040"/>
                  </a:cubicBezTo>
                  <a:cubicBezTo>
                    <a:pt x="6592" y="7978"/>
                    <a:pt x="8009" y="6561"/>
                    <a:pt x="8111" y="4076"/>
                  </a:cubicBezTo>
                  <a:cubicBezTo>
                    <a:pt x="8070" y="1571"/>
                    <a:pt x="6694" y="133"/>
                    <a:pt x="4312" y="10"/>
                  </a:cubicBezTo>
                  <a:cubicBezTo>
                    <a:pt x="4202" y="4"/>
                    <a:pt x="4094" y="1"/>
                    <a:pt x="39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24" name="Google Shape;664;p41">
              <a:extLst>
                <a:ext uri="{FF2B5EF4-FFF2-40B4-BE49-F238E27FC236}">
                  <a16:creationId xmlns:a16="http://schemas.microsoft.com/office/drawing/2014/main" id="{042C3786-0464-876C-7845-CDFDA5170664}"/>
                </a:ext>
              </a:extLst>
            </p:cNvPr>
            <p:cNvSpPr/>
            <p:nvPr/>
          </p:nvSpPr>
          <p:spPr>
            <a:xfrm>
              <a:off x="10082049" y="3161133"/>
              <a:ext cx="52322" cy="51738"/>
            </a:xfrm>
            <a:custGeom>
              <a:avLst/>
              <a:gdLst/>
              <a:ahLst/>
              <a:cxnLst/>
              <a:rect l="l" t="t" r="r" b="b"/>
              <a:pathLst>
                <a:path w="8153" h="8062" extrusionOk="0">
                  <a:moveTo>
                    <a:pt x="4039" y="1"/>
                  </a:moveTo>
                  <a:cubicBezTo>
                    <a:pt x="4007" y="1"/>
                    <a:pt x="3976" y="1"/>
                    <a:pt x="3944" y="2"/>
                  </a:cubicBezTo>
                  <a:cubicBezTo>
                    <a:pt x="1582" y="43"/>
                    <a:pt x="144" y="1460"/>
                    <a:pt x="1" y="4109"/>
                  </a:cubicBezTo>
                  <a:cubicBezTo>
                    <a:pt x="62" y="6409"/>
                    <a:pt x="1356" y="7908"/>
                    <a:pt x="3759" y="8052"/>
                  </a:cubicBezTo>
                  <a:cubicBezTo>
                    <a:pt x="3872" y="8058"/>
                    <a:pt x="3984" y="8061"/>
                    <a:pt x="4094" y="8061"/>
                  </a:cubicBezTo>
                  <a:cubicBezTo>
                    <a:pt x="6509" y="8061"/>
                    <a:pt x="8033" y="6565"/>
                    <a:pt x="8092" y="4129"/>
                  </a:cubicBezTo>
                  <a:cubicBezTo>
                    <a:pt x="8153" y="1614"/>
                    <a:pt x="6571" y="1"/>
                    <a:pt x="40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25" name="Google Shape;665;p41">
              <a:extLst>
                <a:ext uri="{FF2B5EF4-FFF2-40B4-BE49-F238E27FC236}">
                  <a16:creationId xmlns:a16="http://schemas.microsoft.com/office/drawing/2014/main" id="{0CD13F07-014A-A555-22DA-654755165895}"/>
                </a:ext>
              </a:extLst>
            </p:cNvPr>
            <p:cNvSpPr/>
            <p:nvPr/>
          </p:nvSpPr>
          <p:spPr>
            <a:xfrm>
              <a:off x="10278418" y="3161095"/>
              <a:ext cx="52059" cy="51731"/>
            </a:xfrm>
            <a:custGeom>
              <a:avLst/>
              <a:gdLst/>
              <a:ahLst/>
              <a:cxnLst/>
              <a:rect l="l" t="t" r="r" b="b"/>
              <a:pathLst>
                <a:path w="8112" h="8061" extrusionOk="0">
                  <a:moveTo>
                    <a:pt x="4013" y="1"/>
                  </a:moveTo>
                  <a:cubicBezTo>
                    <a:pt x="1586" y="1"/>
                    <a:pt x="41" y="1558"/>
                    <a:pt x="21" y="4012"/>
                  </a:cubicBezTo>
                  <a:cubicBezTo>
                    <a:pt x="1" y="6495"/>
                    <a:pt x="1543" y="8061"/>
                    <a:pt x="4019" y="8061"/>
                  </a:cubicBezTo>
                  <a:cubicBezTo>
                    <a:pt x="4082" y="8061"/>
                    <a:pt x="4146" y="8060"/>
                    <a:pt x="4210" y="8058"/>
                  </a:cubicBezTo>
                  <a:cubicBezTo>
                    <a:pt x="6592" y="7996"/>
                    <a:pt x="7989" y="6579"/>
                    <a:pt x="8091" y="4115"/>
                  </a:cubicBezTo>
                  <a:lnTo>
                    <a:pt x="8112" y="4115"/>
                  </a:lnTo>
                  <a:cubicBezTo>
                    <a:pt x="8050" y="1589"/>
                    <a:pt x="6654" y="131"/>
                    <a:pt x="4292" y="8"/>
                  </a:cubicBezTo>
                  <a:cubicBezTo>
                    <a:pt x="4198" y="3"/>
                    <a:pt x="4105" y="1"/>
                    <a:pt x="4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26" name="Google Shape;666;p41">
              <a:extLst>
                <a:ext uri="{FF2B5EF4-FFF2-40B4-BE49-F238E27FC236}">
                  <a16:creationId xmlns:a16="http://schemas.microsoft.com/office/drawing/2014/main" id="{3EA32766-2E26-9540-F476-9234A108A4F5}"/>
                </a:ext>
              </a:extLst>
            </p:cNvPr>
            <p:cNvSpPr/>
            <p:nvPr/>
          </p:nvSpPr>
          <p:spPr>
            <a:xfrm>
              <a:off x="10081920" y="2516393"/>
              <a:ext cx="52059" cy="51860"/>
            </a:xfrm>
            <a:custGeom>
              <a:avLst/>
              <a:gdLst/>
              <a:ahLst/>
              <a:cxnLst/>
              <a:rect l="l" t="t" r="r" b="b"/>
              <a:pathLst>
                <a:path w="8112" h="8081" extrusionOk="0">
                  <a:moveTo>
                    <a:pt x="4095" y="1"/>
                  </a:moveTo>
                  <a:cubicBezTo>
                    <a:pt x="4018" y="1"/>
                    <a:pt x="3940" y="2"/>
                    <a:pt x="3861" y="5"/>
                  </a:cubicBezTo>
                  <a:cubicBezTo>
                    <a:pt x="1397" y="108"/>
                    <a:pt x="164" y="1627"/>
                    <a:pt x="0" y="4051"/>
                  </a:cubicBezTo>
                  <a:cubicBezTo>
                    <a:pt x="185" y="6474"/>
                    <a:pt x="1417" y="7973"/>
                    <a:pt x="3881" y="8076"/>
                  </a:cubicBezTo>
                  <a:cubicBezTo>
                    <a:pt x="3960" y="8079"/>
                    <a:pt x="4038" y="8080"/>
                    <a:pt x="4115" y="8080"/>
                  </a:cubicBezTo>
                  <a:cubicBezTo>
                    <a:pt x="6661" y="8080"/>
                    <a:pt x="8112" y="6443"/>
                    <a:pt x="8112" y="4051"/>
                  </a:cubicBezTo>
                  <a:cubicBezTo>
                    <a:pt x="8112" y="1620"/>
                    <a:pt x="6623" y="1"/>
                    <a:pt x="40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27" name="Google Shape;667;p41">
              <a:extLst>
                <a:ext uri="{FF2B5EF4-FFF2-40B4-BE49-F238E27FC236}">
                  <a16:creationId xmlns:a16="http://schemas.microsoft.com/office/drawing/2014/main" id="{EA7C6BA9-E1B6-AE4D-2253-9F4218DD8EBD}"/>
                </a:ext>
              </a:extLst>
            </p:cNvPr>
            <p:cNvSpPr/>
            <p:nvPr/>
          </p:nvSpPr>
          <p:spPr>
            <a:xfrm>
              <a:off x="10277891" y="2516418"/>
              <a:ext cx="52848" cy="52328"/>
            </a:xfrm>
            <a:custGeom>
              <a:avLst/>
              <a:gdLst/>
              <a:ahLst/>
              <a:cxnLst/>
              <a:rect l="l" t="t" r="r" b="b"/>
              <a:pathLst>
                <a:path w="8235" h="8154" extrusionOk="0">
                  <a:moveTo>
                    <a:pt x="4074" y="0"/>
                  </a:moveTo>
                  <a:cubicBezTo>
                    <a:pt x="1627" y="0"/>
                    <a:pt x="204" y="1571"/>
                    <a:pt x="103" y="3862"/>
                  </a:cubicBezTo>
                  <a:cubicBezTo>
                    <a:pt x="0" y="6388"/>
                    <a:pt x="1520" y="7907"/>
                    <a:pt x="4148" y="8154"/>
                  </a:cubicBezTo>
                  <a:cubicBezTo>
                    <a:pt x="6551" y="7907"/>
                    <a:pt x="8091" y="6716"/>
                    <a:pt x="8153" y="4232"/>
                  </a:cubicBezTo>
                  <a:cubicBezTo>
                    <a:pt x="8235" y="1603"/>
                    <a:pt x="6797" y="63"/>
                    <a:pt x="4169" y="1"/>
                  </a:cubicBezTo>
                  <a:cubicBezTo>
                    <a:pt x="4137" y="1"/>
                    <a:pt x="4105" y="0"/>
                    <a:pt x="4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28" name="Google Shape;668;p41">
              <a:extLst>
                <a:ext uri="{FF2B5EF4-FFF2-40B4-BE49-F238E27FC236}">
                  <a16:creationId xmlns:a16="http://schemas.microsoft.com/office/drawing/2014/main" id="{A154FC3E-C58C-0615-9AF6-C443FB67B77D}"/>
                </a:ext>
              </a:extLst>
            </p:cNvPr>
            <p:cNvSpPr/>
            <p:nvPr/>
          </p:nvSpPr>
          <p:spPr>
            <a:xfrm>
              <a:off x="9885160" y="2731501"/>
              <a:ext cx="52194" cy="51674"/>
            </a:xfrm>
            <a:custGeom>
              <a:avLst/>
              <a:gdLst/>
              <a:ahLst/>
              <a:cxnLst/>
              <a:rect l="l" t="t" r="r" b="b"/>
              <a:pathLst>
                <a:path w="8133" h="8052" extrusionOk="0">
                  <a:moveTo>
                    <a:pt x="4064" y="0"/>
                  </a:moveTo>
                  <a:cubicBezTo>
                    <a:pt x="1598" y="0"/>
                    <a:pt x="0" y="1435"/>
                    <a:pt x="0" y="4067"/>
                  </a:cubicBezTo>
                  <a:cubicBezTo>
                    <a:pt x="0" y="6552"/>
                    <a:pt x="1561" y="7989"/>
                    <a:pt x="3922" y="8051"/>
                  </a:cubicBezTo>
                  <a:cubicBezTo>
                    <a:pt x="3957" y="8052"/>
                    <a:pt x="3991" y="8052"/>
                    <a:pt x="4025" y="8052"/>
                  </a:cubicBezTo>
                  <a:cubicBezTo>
                    <a:pt x="6509" y="8052"/>
                    <a:pt x="7970" y="6578"/>
                    <a:pt x="8132" y="4005"/>
                  </a:cubicBezTo>
                  <a:cubicBezTo>
                    <a:pt x="7947" y="1500"/>
                    <a:pt x="6530" y="42"/>
                    <a:pt x="4169" y="1"/>
                  </a:cubicBezTo>
                  <a:cubicBezTo>
                    <a:pt x="4134" y="0"/>
                    <a:pt x="4099" y="0"/>
                    <a:pt x="40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29" name="Google Shape;669;p41">
              <a:extLst>
                <a:ext uri="{FF2B5EF4-FFF2-40B4-BE49-F238E27FC236}">
                  <a16:creationId xmlns:a16="http://schemas.microsoft.com/office/drawing/2014/main" id="{29E11A74-E65F-3CA1-D9A3-82BD59C953F3}"/>
                </a:ext>
              </a:extLst>
            </p:cNvPr>
            <p:cNvSpPr/>
            <p:nvPr/>
          </p:nvSpPr>
          <p:spPr>
            <a:xfrm>
              <a:off x="10474915" y="2730846"/>
              <a:ext cx="52983" cy="52328"/>
            </a:xfrm>
            <a:custGeom>
              <a:avLst/>
              <a:gdLst/>
              <a:ahLst/>
              <a:cxnLst/>
              <a:rect l="l" t="t" r="r" b="b"/>
              <a:pathLst>
                <a:path w="8256" h="8154" extrusionOk="0">
                  <a:moveTo>
                    <a:pt x="4107" y="0"/>
                  </a:moveTo>
                  <a:cubicBezTo>
                    <a:pt x="1807" y="329"/>
                    <a:pt x="165" y="1397"/>
                    <a:pt x="82" y="3923"/>
                  </a:cubicBezTo>
                  <a:cubicBezTo>
                    <a:pt x="0" y="6613"/>
                    <a:pt x="1582" y="8112"/>
                    <a:pt x="4107" y="8153"/>
                  </a:cubicBezTo>
                  <a:cubicBezTo>
                    <a:pt x="4140" y="8154"/>
                    <a:pt x="4173" y="8154"/>
                    <a:pt x="4206" y="8154"/>
                  </a:cubicBezTo>
                  <a:cubicBezTo>
                    <a:pt x="6494" y="8154"/>
                    <a:pt x="8072" y="6742"/>
                    <a:pt x="8153" y="4313"/>
                  </a:cubicBezTo>
                  <a:cubicBezTo>
                    <a:pt x="8256" y="1643"/>
                    <a:pt x="6654" y="349"/>
                    <a:pt x="41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0" name="Google Shape;670;p41">
              <a:extLst>
                <a:ext uri="{FF2B5EF4-FFF2-40B4-BE49-F238E27FC236}">
                  <a16:creationId xmlns:a16="http://schemas.microsoft.com/office/drawing/2014/main" id="{8C9C414D-6A73-5F28-FB5B-8337781EA0B1}"/>
                </a:ext>
              </a:extLst>
            </p:cNvPr>
            <p:cNvSpPr/>
            <p:nvPr/>
          </p:nvSpPr>
          <p:spPr>
            <a:xfrm>
              <a:off x="10081259" y="2945794"/>
              <a:ext cx="52855" cy="52335"/>
            </a:xfrm>
            <a:custGeom>
              <a:avLst/>
              <a:gdLst/>
              <a:ahLst/>
              <a:cxnLst/>
              <a:rect l="l" t="t" r="r" b="b"/>
              <a:pathLst>
                <a:path w="8236" h="8155" extrusionOk="0">
                  <a:moveTo>
                    <a:pt x="3943" y="1"/>
                  </a:moveTo>
                  <a:cubicBezTo>
                    <a:pt x="1459" y="370"/>
                    <a:pt x="0" y="1767"/>
                    <a:pt x="165" y="4416"/>
                  </a:cubicBezTo>
                  <a:cubicBezTo>
                    <a:pt x="327" y="6843"/>
                    <a:pt x="1803" y="8154"/>
                    <a:pt x="4182" y="8154"/>
                  </a:cubicBezTo>
                  <a:cubicBezTo>
                    <a:pt x="4219" y="8154"/>
                    <a:pt x="4255" y="8154"/>
                    <a:pt x="4292" y="8153"/>
                  </a:cubicBezTo>
                  <a:cubicBezTo>
                    <a:pt x="6777" y="8092"/>
                    <a:pt x="8215" y="6469"/>
                    <a:pt x="8215" y="4169"/>
                  </a:cubicBezTo>
                  <a:cubicBezTo>
                    <a:pt x="8235" y="1643"/>
                    <a:pt x="6675" y="144"/>
                    <a:pt x="39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1" name="Google Shape;671;p41">
              <a:extLst>
                <a:ext uri="{FF2B5EF4-FFF2-40B4-BE49-F238E27FC236}">
                  <a16:creationId xmlns:a16="http://schemas.microsoft.com/office/drawing/2014/main" id="{32EDCDB6-3295-B129-5A46-F66C06FC8265}"/>
                </a:ext>
              </a:extLst>
            </p:cNvPr>
            <p:cNvSpPr/>
            <p:nvPr/>
          </p:nvSpPr>
          <p:spPr>
            <a:xfrm>
              <a:off x="10278155" y="2946320"/>
              <a:ext cx="52457" cy="51802"/>
            </a:xfrm>
            <a:custGeom>
              <a:avLst/>
              <a:gdLst/>
              <a:ahLst/>
              <a:cxnLst/>
              <a:rect l="l" t="t" r="r" b="b"/>
              <a:pathLst>
                <a:path w="8174" h="8072" extrusionOk="0">
                  <a:moveTo>
                    <a:pt x="4148" y="1"/>
                  </a:moveTo>
                  <a:cubicBezTo>
                    <a:pt x="1458" y="1"/>
                    <a:pt x="0" y="1685"/>
                    <a:pt x="62" y="4170"/>
                  </a:cubicBezTo>
                  <a:cubicBezTo>
                    <a:pt x="123" y="6475"/>
                    <a:pt x="1583" y="8072"/>
                    <a:pt x="4040" y="8072"/>
                  </a:cubicBezTo>
                  <a:cubicBezTo>
                    <a:pt x="4055" y="8072"/>
                    <a:pt x="4071" y="8072"/>
                    <a:pt x="4087" y="8071"/>
                  </a:cubicBezTo>
                  <a:cubicBezTo>
                    <a:pt x="6736" y="8051"/>
                    <a:pt x="8030" y="6470"/>
                    <a:pt x="8173" y="3903"/>
                  </a:cubicBezTo>
                  <a:cubicBezTo>
                    <a:pt x="7906" y="1459"/>
                    <a:pt x="6613" y="1"/>
                    <a:pt x="41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2" name="Google Shape;672;p41">
              <a:extLst>
                <a:ext uri="{FF2B5EF4-FFF2-40B4-BE49-F238E27FC236}">
                  <a16:creationId xmlns:a16="http://schemas.microsoft.com/office/drawing/2014/main" id="{3A2A8908-9202-89CC-D7C0-229A67BDE088}"/>
                </a:ext>
              </a:extLst>
            </p:cNvPr>
            <p:cNvSpPr/>
            <p:nvPr/>
          </p:nvSpPr>
          <p:spPr>
            <a:xfrm>
              <a:off x="9884762" y="2516553"/>
              <a:ext cx="52720" cy="51667"/>
            </a:xfrm>
            <a:custGeom>
              <a:avLst/>
              <a:gdLst/>
              <a:ahLst/>
              <a:cxnLst/>
              <a:rect l="l" t="t" r="r" b="b"/>
              <a:pathLst>
                <a:path w="8215" h="8051" extrusionOk="0">
                  <a:moveTo>
                    <a:pt x="4087" y="1"/>
                  </a:moveTo>
                  <a:cubicBezTo>
                    <a:pt x="1664" y="1"/>
                    <a:pt x="144" y="1438"/>
                    <a:pt x="83" y="3861"/>
                  </a:cubicBezTo>
                  <a:cubicBezTo>
                    <a:pt x="0" y="6470"/>
                    <a:pt x="1520" y="8030"/>
                    <a:pt x="4128" y="8051"/>
                  </a:cubicBezTo>
                  <a:cubicBezTo>
                    <a:pt x="4144" y="8051"/>
                    <a:pt x="4161" y="8051"/>
                    <a:pt x="4177" y="8051"/>
                  </a:cubicBezTo>
                  <a:cubicBezTo>
                    <a:pt x="6589" y="8051"/>
                    <a:pt x="7848" y="6536"/>
                    <a:pt x="8215" y="4211"/>
                  </a:cubicBezTo>
                  <a:cubicBezTo>
                    <a:pt x="8009" y="1623"/>
                    <a:pt x="6716" y="1"/>
                    <a:pt x="40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3" name="Google Shape;673;p41">
              <a:extLst>
                <a:ext uri="{FF2B5EF4-FFF2-40B4-BE49-F238E27FC236}">
                  <a16:creationId xmlns:a16="http://schemas.microsoft.com/office/drawing/2014/main" id="{193293EC-C835-E109-2225-56DEF56F52F0}"/>
                </a:ext>
              </a:extLst>
            </p:cNvPr>
            <p:cNvSpPr/>
            <p:nvPr/>
          </p:nvSpPr>
          <p:spPr>
            <a:xfrm>
              <a:off x="10475178" y="2516508"/>
              <a:ext cx="53246" cy="51789"/>
            </a:xfrm>
            <a:custGeom>
              <a:avLst/>
              <a:gdLst/>
              <a:ahLst/>
              <a:cxnLst/>
              <a:rect l="l" t="t" r="r" b="b"/>
              <a:pathLst>
                <a:path w="8297" h="8070" extrusionOk="0">
                  <a:moveTo>
                    <a:pt x="3913" y="1"/>
                  </a:moveTo>
                  <a:cubicBezTo>
                    <a:pt x="1646" y="1"/>
                    <a:pt x="415" y="1469"/>
                    <a:pt x="0" y="3622"/>
                  </a:cubicBezTo>
                  <a:cubicBezTo>
                    <a:pt x="41" y="6148"/>
                    <a:pt x="1191" y="7770"/>
                    <a:pt x="3594" y="8037"/>
                  </a:cubicBezTo>
                  <a:cubicBezTo>
                    <a:pt x="3806" y="8059"/>
                    <a:pt x="4011" y="8070"/>
                    <a:pt x="4211" y="8070"/>
                  </a:cubicBezTo>
                  <a:cubicBezTo>
                    <a:pt x="6466" y="8070"/>
                    <a:pt x="7903" y="6698"/>
                    <a:pt x="8091" y="4320"/>
                  </a:cubicBezTo>
                  <a:cubicBezTo>
                    <a:pt x="8297" y="1733"/>
                    <a:pt x="6798" y="131"/>
                    <a:pt x="4190" y="8"/>
                  </a:cubicBezTo>
                  <a:cubicBezTo>
                    <a:pt x="4096" y="3"/>
                    <a:pt x="4004" y="1"/>
                    <a:pt x="39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4" name="Google Shape;674;p41">
              <a:extLst>
                <a:ext uri="{FF2B5EF4-FFF2-40B4-BE49-F238E27FC236}">
                  <a16:creationId xmlns:a16="http://schemas.microsoft.com/office/drawing/2014/main" id="{5C190CE7-F6B9-0B1B-1C88-1F9CBF71AF7C}"/>
                </a:ext>
              </a:extLst>
            </p:cNvPr>
            <p:cNvSpPr/>
            <p:nvPr/>
          </p:nvSpPr>
          <p:spPr>
            <a:xfrm>
              <a:off x="9884101" y="2946243"/>
              <a:ext cx="53252" cy="51789"/>
            </a:xfrm>
            <a:custGeom>
              <a:avLst/>
              <a:gdLst/>
              <a:ahLst/>
              <a:cxnLst/>
              <a:rect l="l" t="t" r="r" b="b"/>
              <a:pathLst>
                <a:path w="8298" h="8070" extrusionOk="0">
                  <a:moveTo>
                    <a:pt x="4071" y="1"/>
                  </a:moveTo>
                  <a:cubicBezTo>
                    <a:pt x="1829" y="1"/>
                    <a:pt x="376" y="1373"/>
                    <a:pt x="206" y="3750"/>
                  </a:cubicBezTo>
                  <a:cubicBezTo>
                    <a:pt x="1" y="6338"/>
                    <a:pt x="1500" y="7940"/>
                    <a:pt x="4108" y="8063"/>
                  </a:cubicBezTo>
                  <a:cubicBezTo>
                    <a:pt x="4202" y="8068"/>
                    <a:pt x="4294" y="8070"/>
                    <a:pt x="4384" y="8070"/>
                  </a:cubicBezTo>
                  <a:cubicBezTo>
                    <a:pt x="6651" y="8070"/>
                    <a:pt x="7883" y="6601"/>
                    <a:pt x="8297" y="4449"/>
                  </a:cubicBezTo>
                  <a:cubicBezTo>
                    <a:pt x="8236" y="1923"/>
                    <a:pt x="7086" y="300"/>
                    <a:pt x="4683" y="33"/>
                  </a:cubicBezTo>
                  <a:cubicBezTo>
                    <a:pt x="4473" y="12"/>
                    <a:pt x="4269" y="1"/>
                    <a:pt x="4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5" name="Google Shape;675;p41">
              <a:extLst>
                <a:ext uri="{FF2B5EF4-FFF2-40B4-BE49-F238E27FC236}">
                  <a16:creationId xmlns:a16="http://schemas.microsoft.com/office/drawing/2014/main" id="{D4FF2476-8D0C-59BE-AEDB-FD1710BCAEF5}"/>
                </a:ext>
              </a:extLst>
            </p:cNvPr>
            <p:cNvSpPr/>
            <p:nvPr/>
          </p:nvSpPr>
          <p:spPr>
            <a:xfrm>
              <a:off x="10474389" y="2946410"/>
              <a:ext cx="53118" cy="52110"/>
            </a:xfrm>
            <a:custGeom>
              <a:avLst/>
              <a:gdLst/>
              <a:ahLst/>
              <a:cxnLst/>
              <a:rect l="l" t="t" r="r" b="b"/>
              <a:pathLst>
                <a:path w="8277" h="8120" extrusionOk="0">
                  <a:moveTo>
                    <a:pt x="4313" y="0"/>
                  </a:moveTo>
                  <a:cubicBezTo>
                    <a:pt x="4218" y="0"/>
                    <a:pt x="4122" y="3"/>
                    <a:pt x="4025" y="7"/>
                  </a:cubicBezTo>
                  <a:cubicBezTo>
                    <a:pt x="1417" y="110"/>
                    <a:pt x="0" y="1753"/>
                    <a:pt x="205" y="4361"/>
                  </a:cubicBezTo>
                  <a:cubicBezTo>
                    <a:pt x="370" y="6805"/>
                    <a:pt x="1992" y="7955"/>
                    <a:pt x="4415" y="8119"/>
                  </a:cubicBezTo>
                  <a:cubicBezTo>
                    <a:pt x="6736" y="7729"/>
                    <a:pt x="8276" y="6456"/>
                    <a:pt x="8235" y="4012"/>
                  </a:cubicBezTo>
                  <a:cubicBezTo>
                    <a:pt x="8195" y="1521"/>
                    <a:pt x="6748" y="0"/>
                    <a:pt x="4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6" name="Google Shape;676;p41">
              <a:extLst>
                <a:ext uri="{FF2B5EF4-FFF2-40B4-BE49-F238E27FC236}">
                  <a16:creationId xmlns:a16="http://schemas.microsoft.com/office/drawing/2014/main" id="{C236C936-2784-DD63-33E8-85036C194506}"/>
                </a:ext>
              </a:extLst>
            </p:cNvPr>
            <p:cNvSpPr/>
            <p:nvPr/>
          </p:nvSpPr>
          <p:spPr>
            <a:xfrm>
              <a:off x="9885025" y="3161133"/>
              <a:ext cx="52328" cy="51680"/>
            </a:xfrm>
            <a:custGeom>
              <a:avLst/>
              <a:gdLst/>
              <a:ahLst/>
              <a:cxnLst/>
              <a:rect l="l" t="t" r="r" b="b"/>
              <a:pathLst>
                <a:path w="8154" h="8053" extrusionOk="0">
                  <a:moveTo>
                    <a:pt x="4065" y="1"/>
                  </a:moveTo>
                  <a:cubicBezTo>
                    <a:pt x="4031" y="1"/>
                    <a:pt x="3998" y="1"/>
                    <a:pt x="3964" y="2"/>
                  </a:cubicBezTo>
                  <a:cubicBezTo>
                    <a:pt x="1623" y="43"/>
                    <a:pt x="42" y="1480"/>
                    <a:pt x="21" y="3965"/>
                  </a:cubicBezTo>
                  <a:cubicBezTo>
                    <a:pt x="1" y="6598"/>
                    <a:pt x="1579" y="8053"/>
                    <a:pt x="4065" y="8053"/>
                  </a:cubicBezTo>
                  <a:cubicBezTo>
                    <a:pt x="4100" y="8053"/>
                    <a:pt x="4134" y="8052"/>
                    <a:pt x="4169" y="8052"/>
                  </a:cubicBezTo>
                  <a:cubicBezTo>
                    <a:pt x="6551" y="8031"/>
                    <a:pt x="7948" y="6573"/>
                    <a:pt x="8153" y="4088"/>
                  </a:cubicBezTo>
                  <a:cubicBezTo>
                    <a:pt x="8011" y="1495"/>
                    <a:pt x="6530" y="1"/>
                    <a:pt x="4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7" name="Google Shape;677;p41">
              <a:extLst>
                <a:ext uri="{FF2B5EF4-FFF2-40B4-BE49-F238E27FC236}">
                  <a16:creationId xmlns:a16="http://schemas.microsoft.com/office/drawing/2014/main" id="{EE01297B-EB7C-C534-B501-472188A5DCA7}"/>
                </a:ext>
              </a:extLst>
            </p:cNvPr>
            <p:cNvSpPr/>
            <p:nvPr/>
          </p:nvSpPr>
          <p:spPr>
            <a:xfrm>
              <a:off x="10475178" y="3161133"/>
              <a:ext cx="52855" cy="51648"/>
            </a:xfrm>
            <a:custGeom>
              <a:avLst/>
              <a:gdLst/>
              <a:ahLst/>
              <a:cxnLst/>
              <a:rect l="l" t="t" r="r" b="b"/>
              <a:pathLst>
                <a:path w="8236" h="8048" extrusionOk="0">
                  <a:moveTo>
                    <a:pt x="3969" y="1"/>
                  </a:moveTo>
                  <a:cubicBezTo>
                    <a:pt x="1704" y="1"/>
                    <a:pt x="243" y="1412"/>
                    <a:pt x="0" y="3842"/>
                  </a:cubicBezTo>
                  <a:cubicBezTo>
                    <a:pt x="62" y="6306"/>
                    <a:pt x="1315" y="7867"/>
                    <a:pt x="3717" y="8031"/>
                  </a:cubicBezTo>
                  <a:cubicBezTo>
                    <a:pt x="3873" y="8042"/>
                    <a:pt x="4026" y="8048"/>
                    <a:pt x="4175" y="8048"/>
                  </a:cubicBezTo>
                  <a:cubicBezTo>
                    <a:pt x="6502" y="8048"/>
                    <a:pt x="7996" y="6701"/>
                    <a:pt x="8112" y="4211"/>
                  </a:cubicBezTo>
                  <a:cubicBezTo>
                    <a:pt x="8235" y="1542"/>
                    <a:pt x="6592" y="22"/>
                    <a:pt x="4066" y="2"/>
                  </a:cubicBezTo>
                  <a:cubicBezTo>
                    <a:pt x="4034" y="1"/>
                    <a:pt x="4001" y="1"/>
                    <a:pt x="39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8" name="Google Shape;678;p41">
              <a:extLst>
                <a:ext uri="{FF2B5EF4-FFF2-40B4-BE49-F238E27FC236}">
                  <a16:creationId xmlns:a16="http://schemas.microsoft.com/office/drawing/2014/main" id="{FDC16E8C-CDF3-B1DC-4940-B126CB9D1599}"/>
                </a:ext>
              </a:extLst>
            </p:cNvPr>
            <p:cNvSpPr/>
            <p:nvPr/>
          </p:nvSpPr>
          <p:spPr>
            <a:xfrm>
              <a:off x="10475043" y="3376088"/>
              <a:ext cx="52726" cy="51674"/>
            </a:xfrm>
            <a:custGeom>
              <a:avLst/>
              <a:gdLst/>
              <a:ahLst/>
              <a:cxnLst/>
              <a:rect l="l" t="t" r="r" b="b"/>
              <a:pathLst>
                <a:path w="8216" h="8052" extrusionOk="0">
                  <a:moveTo>
                    <a:pt x="4012" y="0"/>
                  </a:moveTo>
                  <a:cubicBezTo>
                    <a:pt x="1631" y="0"/>
                    <a:pt x="386" y="1510"/>
                    <a:pt x="1" y="3800"/>
                  </a:cubicBezTo>
                  <a:cubicBezTo>
                    <a:pt x="186" y="6408"/>
                    <a:pt x="1459" y="8030"/>
                    <a:pt x="4087" y="8051"/>
                  </a:cubicBezTo>
                  <a:cubicBezTo>
                    <a:pt x="4121" y="8052"/>
                    <a:pt x="4154" y="8052"/>
                    <a:pt x="4187" y="8052"/>
                  </a:cubicBezTo>
                  <a:cubicBezTo>
                    <a:pt x="6552" y="8052"/>
                    <a:pt x="8031" y="6601"/>
                    <a:pt x="8112" y="4231"/>
                  </a:cubicBezTo>
                  <a:cubicBezTo>
                    <a:pt x="8215" y="1623"/>
                    <a:pt x="6737" y="62"/>
                    <a:pt x="4108" y="1"/>
                  </a:cubicBezTo>
                  <a:cubicBezTo>
                    <a:pt x="4076" y="0"/>
                    <a:pt x="4044" y="0"/>
                    <a:pt x="40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9" name="Google Shape;679;p41">
              <a:extLst>
                <a:ext uri="{FF2B5EF4-FFF2-40B4-BE49-F238E27FC236}">
                  <a16:creationId xmlns:a16="http://schemas.microsoft.com/office/drawing/2014/main" id="{280B3BDB-5874-0A81-5019-D6A641A1B87D}"/>
                </a:ext>
              </a:extLst>
            </p:cNvPr>
            <p:cNvSpPr/>
            <p:nvPr/>
          </p:nvSpPr>
          <p:spPr>
            <a:xfrm>
              <a:off x="10278283" y="3375696"/>
              <a:ext cx="53118" cy="52219"/>
            </a:xfrm>
            <a:custGeom>
              <a:avLst/>
              <a:gdLst/>
              <a:ahLst/>
              <a:cxnLst/>
              <a:rect l="l" t="t" r="r" b="b"/>
              <a:pathLst>
                <a:path w="8277" h="8137" extrusionOk="0">
                  <a:moveTo>
                    <a:pt x="4354" y="0"/>
                  </a:moveTo>
                  <a:cubicBezTo>
                    <a:pt x="1602" y="82"/>
                    <a:pt x="42" y="1602"/>
                    <a:pt x="21" y="4107"/>
                  </a:cubicBezTo>
                  <a:cubicBezTo>
                    <a:pt x="1" y="6428"/>
                    <a:pt x="1459" y="8050"/>
                    <a:pt x="3923" y="8133"/>
                  </a:cubicBezTo>
                  <a:cubicBezTo>
                    <a:pt x="3996" y="8135"/>
                    <a:pt x="4067" y="8136"/>
                    <a:pt x="4138" y="8136"/>
                  </a:cubicBezTo>
                  <a:cubicBezTo>
                    <a:pt x="6438" y="8136"/>
                    <a:pt x="7912" y="6847"/>
                    <a:pt x="8071" y="4436"/>
                  </a:cubicBezTo>
                  <a:cubicBezTo>
                    <a:pt x="8277" y="1807"/>
                    <a:pt x="6839" y="370"/>
                    <a:pt x="43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40" name="Google Shape;680;p41">
              <a:extLst>
                <a:ext uri="{FF2B5EF4-FFF2-40B4-BE49-F238E27FC236}">
                  <a16:creationId xmlns:a16="http://schemas.microsoft.com/office/drawing/2014/main" id="{E5896AD5-F4E4-5707-C794-92A3C6DE20D3}"/>
                </a:ext>
              </a:extLst>
            </p:cNvPr>
            <p:cNvSpPr/>
            <p:nvPr/>
          </p:nvSpPr>
          <p:spPr>
            <a:xfrm>
              <a:off x="10081920" y="3376088"/>
              <a:ext cx="52194" cy="51802"/>
            </a:xfrm>
            <a:custGeom>
              <a:avLst/>
              <a:gdLst/>
              <a:ahLst/>
              <a:cxnLst/>
              <a:rect l="l" t="t" r="r" b="b"/>
              <a:pathLst>
                <a:path w="8133" h="8072" extrusionOk="0">
                  <a:moveTo>
                    <a:pt x="4060" y="0"/>
                  </a:moveTo>
                  <a:cubicBezTo>
                    <a:pt x="4028" y="0"/>
                    <a:pt x="3996" y="0"/>
                    <a:pt x="3964" y="1"/>
                  </a:cubicBezTo>
                  <a:cubicBezTo>
                    <a:pt x="1499" y="42"/>
                    <a:pt x="247" y="1521"/>
                    <a:pt x="0" y="3944"/>
                  </a:cubicBezTo>
                  <a:cubicBezTo>
                    <a:pt x="164" y="6531"/>
                    <a:pt x="1499" y="8072"/>
                    <a:pt x="4128" y="8072"/>
                  </a:cubicBezTo>
                  <a:cubicBezTo>
                    <a:pt x="6613" y="8051"/>
                    <a:pt x="8091" y="6449"/>
                    <a:pt x="8112" y="4129"/>
                  </a:cubicBezTo>
                  <a:cubicBezTo>
                    <a:pt x="8132" y="1673"/>
                    <a:pt x="6709" y="0"/>
                    <a:pt x="4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41" name="Google Shape;681;p41">
              <a:extLst>
                <a:ext uri="{FF2B5EF4-FFF2-40B4-BE49-F238E27FC236}">
                  <a16:creationId xmlns:a16="http://schemas.microsoft.com/office/drawing/2014/main" id="{A6E7D867-54F6-1DD4-1EC1-F3B22D6612E3}"/>
                </a:ext>
              </a:extLst>
            </p:cNvPr>
            <p:cNvSpPr/>
            <p:nvPr/>
          </p:nvSpPr>
          <p:spPr>
            <a:xfrm>
              <a:off x="9884236" y="3376043"/>
              <a:ext cx="53246" cy="51744"/>
            </a:xfrm>
            <a:custGeom>
              <a:avLst/>
              <a:gdLst/>
              <a:ahLst/>
              <a:cxnLst/>
              <a:rect l="l" t="t" r="r" b="b"/>
              <a:pathLst>
                <a:path w="8297" h="8063" extrusionOk="0">
                  <a:moveTo>
                    <a:pt x="4065" y="0"/>
                  </a:moveTo>
                  <a:cubicBezTo>
                    <a:pt x="1787" y="0"/>
                    <a:pt x="337" y="1375"/>
                    <a:pt x="185" y="3766"/>
                  </a:cubicBezTo>
                  <a:cubicBezTo>
                    <a:pt x="0" y="6374"/>
                    <a:pt x="1520" y="7955"/>
                    <a:pt x="4107" y="8058"/>
                  </a:cubicBezTo>
                  <a:cubicBezTo>
                    <a:pt x="4185" y="8061"/>
                    <a:pt x="4262" y="8063"/>
                    <a:pt x="4338" y="8063"/>
                  </a:cubicBezTo>
                  <a:cubicBezTo>
                    <a:pt x="6634" y="8063"/>
                    <a:pt x="7879" y="6564"/>
                    <a:pt x="8297" y="4238"/>
                  </a:cubicBezTo>
                  <a:cubicBezTo>
                    <a:pt x="8174" y="1918"/>
                    <a:pt x="7065" y="275"/>
                    <a:pt x="4641" y="28"/>
                  </a:cubicBezTo>
                  <a:cubicBezTo>
                    <a:pt x="4444" y="10"/>
                    <a:pt x="4251" y="0"/>
                    <a:pt x="4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3A7F9C6-9FC6-8678-BC11-4AD781A04A6E}"/>
              </a:ext>
            </a:extLst>
          </p:cNvPr>
          <p:cNvSpPr txBox="1"/>
          <p:nvPr/>
        </p:nvSpPr>
        <p:spPr>
          <a:xfrm>
            <a:off x="758028" y="1164765"/>
            <a:ext cx="1649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Gmarket Sans Medium" panose="02000000000000000000" pitchFamily="50" charset="-128"/>
                <a:ea typeface="Gmarket Sans Medium" panose="02000000000000000000" pitchFamily="50" charset="-128"/>
              </a:rPr>
              <a:t>생산 부품 현황</a:t>
            </a:r>
            <a:endParaRPr lang="en-KR" dirty="0">
              <a:latin typeface="Gmarket Sans Medium" panose="02000000000000000000" pitchFamily="50" charset="-128"/>
              <a:ea typeface="Gmarket Sans Medium" panose="02000000000000000000" pitchFamily="50" charset="-128"/>
            </a:endParaRPr>
          </a:p>
        </p:txBody>
      </p:sp>
      <p:grpSp>
        <p:nvGrpSpPr>
          <p:cNvPr id="94" name="그룹 93">
            <a:extLst>
              <a:ext uri="{FF2B5EF4-FFF2-40B4-BE49-F238E27FC236}">
                <a16:creationId xmlns:a16="http://schemas.microsoft.com/office/drawing/2014/main" id="{94C14921-CE48-5859-D0A6-99A05D05CB26}"/>
              </a:ext>
            </a:extLst>
          </p:cNvPr>
          <p:cNvGrpSpPr/>
          <p:nvPr/>
        </p:nvGrpSpPr>
        <p:grpSpPr>
          <a:xfrm>
            <a:off x="990637" y="2026751"/>
            <a:ext cx="2900478" cy="986400"/>
            <a:chOff x="990637" y="2026751"/>
            <a:chExt cx="2900478" cy="986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" name="그림 45">
              <a:extLst>
                <a:ext uri="{FF2B5EF4-FFF2-40B4-BE49-F238E27FC236}">
                  <a16:creationId xmlns:a16="http://schemas.microsoft.com/office/drawing/2014/main" id="{5C127131-EB71-6D91-16C7-DCED07D06048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4" t="3677" r="2629" b="12363"/>
            <a:stretch>
              <a:fillRect/>
            </a:stretch>
          </p:blipFill>
          <p:spPr bwMode="auto">
            <a:xfrm>
              <a:off x="990637" y="2026751"/>
              <a:ext cx="1452678" cy="9864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52A525DC-4A79-4181-0BC3-5967654CC274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3315" y="2026751"/>
              <a:ext cx="1447800" cy="986400"/>
            </a:xfrm>
            <a:prstGeom prst="rect">
              <a:avLst/>
            </a:prstGeom>
            <a:ln w="19050">
              <a:noFill/>
            </a:ln>
          </p:spPr>
        </p:pic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EE90CE9C-D5A1-B2EE-1756-018803276B43}"/>
              </a:ext>
            </a:extLst>
          </p:cNvPr>
          <p:cNvGrpSpPr/>
          <p:nvPr/>
        </p:nvGrpSpPr>
        <p:grpSpPr>
          <a:xfrm>
            <a:off x="7219949" y="2036501"/>
            <a:ext cx="2895600" cy="986400"/>
            <a:chOff x="6033600" y="1299600"/>
            <a:chExt cx="2895600" cy="986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47" name="그림 3">
              <a:extLst>
                <a:ext uri="{FF2B5EF4-FFF2-40B4-BE49-F238E27FC236}">
                  <a16:creationId xmlns:a16="http://schemas.microsoft.com/office/drawing/2014/main" id="{4A5CF96B-0168-45EC-218D-A88D6F0CCA70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5" t="5994" r="8279" b="11012"/>
            <a:stretch>
              <a:fillRect/>
            </a:stretch>
          </p:blipFill>
          <p:spPr bwMode="auto">
            <a:xfrm>
              <a:off x="6033600" y="1299600"/>
              <a:ext cx="1434000" cy="98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그림 47">
              <a:extLst>
                <a:ext uri="{FF2B5EF4-FFF2-40B4-BE49-F238E27FC236}">
                  <a16:creationId xmlns:a16="http://schemas.microsoft.com/office/drawing/2014/main" id="{D64A663F-3245-D351-18C7-7557F5553518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3800" y="1299600"/>
              <a:ext cx="1475400" cy="986400"/>
            </a:xfrm>
            <a:prstGeom prst="rect">
              <a:avLst/>
            </a:prstGeom>
          </p:spPr>
        </p:pic>
      </p:grpSp>
      <p:grpSp>
        <p:nvGrpSpPr>
          <p:cNvPr id="95" name="그룹 94">
            <a:extLst>
              <a:ext uri="{FF2B5EF4-FFF2-40B4-BE49-F238E27FC236}">
                <a16:creationId xmlns:a16="http://schemas.microsoft.com/office/drawing/2014/main" id="{40129C64-1370-B27A-7082-9872F1ED78B2}"/>
              </a:ext>
            </a:extLst>
          </p:cNvPr>
          <p:cNvGrpSpPr/>
          <p:nvPr/>
        </p:nvGrpSpPr>
        <p:grpSpPr>
          <a:xfrm>
            <a:off x="981715" y="5266753"/>
            <a:ext cx="2909400" cy="999652"/>
            <a:chOff x="981715" y="5266753"/>
            <a:chExt cx="2909400" cy="99965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49" name="그림 2">
              <a:extLst>
                <a:ext uri="{FF2B5EF4-FFF2-40B4-BE49-F238E27FC236}">
                  <a16:creationId xmlns:a16="http://schemas.microsoft.com/office/drawing/2014/main" id="{E2C42B8A-7D85-7ACF-6F10-DDF33B725F79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16" t="9467" r="9583" b="16415"/>
            <a:stretch>
              <a:fillRect/>
            </a:stretch>
          </p:blipFill>
          <p:spPr bwMode="auto">
            <a:xfrm>
              <a:off x="2429515" y="5266753"/>
              <a:ext cx="1461600" cy="999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그림 49">
              <a:extLst>
                <a:ext uri="{FF2B5EF4-FFF2-40B4-BE49-F238E27FC236}">
                  <a16:creationId xmlns:a16="http://schemas.microsoft.com/office/drawing/2014/main" id="{6E7C83F9-F075-3FF2-30C5-AE9C3897025D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715" y="5266753"/>
              <a:ext cx="1461600" cy="999652"/>
            </a:xfrm>
            <a:prstGeom prst="rect">
              <a:avLst/>
            </a:prstGeom>
          </p:spPr>
        </p:pic>
      </p:grp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ECC4ADCC-2BDE-FA5C-6781-1C5B60DD10C6}"/>
              </a:ext>
            </a:extLst>
          </p:cNvPr>
          <p:cNvGrpSpPr/>
          <p:nvPr/>
        </p:nvGrpSpPr>
        <p:grpSpPr>
          <a:xfrm>
            <a:off x="7219949" y="5266176"/>
            <a:ext cx="2923200" cy="986400"/>
            <a:chOff x="6006000" y="4905738"/>
            <a:chExt cx="2923200" cy="986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6" name="그림 55">
              <a:extLst>
                <a:ext uri="{FF2B5EF4-FFF2-40B4-BE49-F238E27FC236}">
                  <a16:creationId xmlns:a16="http://schemas.microsoft.com/office/drawing/2014/main" id="{E6140CD2-6C48-D138-C538-48451EDDC41E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12" t="5451" r="8494" b="13183"/>
            <a:stretch/>
          </p:blipFill>
          <p:spPr>
            <a:xfrm>
              <a:off x="6006000" y="4905738"/>
              <a:ext cx="1461600" cy="986400"/>
            </a:xfrm>
            <a:prstGeom prst="rect">
              <a:avLst/>
            </a:prstGeom>
          </p:spPr>
        </p:pic>
        <p:pic>
          <p:nvPicPr>
            <p:cNvPr id="57" name="그림 56">
              <a:extLst>
                <a:ext uri="{FF2B5EF4-FFF2-40B4-BE49-F238E27FC236}">
                  <a16:creationId xmlns:a16="http://schemas.microsoft.com/office/drawing/2014/main" id="{04A3D0A8-0ACD-577E-F87A-382E90F8399C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7600" y="4905738"/>
              <a:ext cx="1461600" cy="986400"/>
            </a:xfrm>
            <a:prstGeom prst="rect">
              <a:avLst/>
            </a:prstGeom>
          </p:spPr>
        </p:pic>
      </p:grpSp>
      <p:sp>
        <p:nvSpPr>
          <p:cNvPr id="59" name="모서리가 둥근 직사각형 4">
            <a:extLst>
              <a:ext uri="{FF2B5EF4-FFF2-40B4-BE49-F238E27FC236}">
                <a16:creationId xmlns:a16="http://schemas.microsoft.com/office/drawing/2014/main" id="{3611A2F5-42FD-660B-4F24-A76EB682129A}"/>
              </a:ext>
            </a:extLst>
          </p:cNvPr>
          <p:cNvSpPr/>
          <p:nvPr/>
        </p:nvSpPr>
        <p:spPr bwMode="auto">
          <a:xfrm>
            <a:off x="3643465" y="3086274"/>
            <a:ext cx="495300" cy="381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C0C0C0"/>
              </a:highligh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1" name="Oval 90">
            <a:extLst>
              <a:ext uri="{FF2B5EF4-FFF2-40B4-BE49-F238E27FC236}">
                <a16:creationId xmlns:a16="http://schemas.microsoft.com/office/drawing/2014/main" id="{8A87CD91-2432-2177-B3FD-3A721A5B89A4}"/>
              </a:ext>
            </a:extLst>
          </p:cNvPr>
          <p:cNvSpPr/>
          <p:nvPr/>
        </p:nvSpPr>
        <p:spPr>
          <a:xfrm>
            <a:off x="2394824" y="3086274"/>
            <a:ext cx="96982" cy="96982"/>
          </a:xfrm>
          <a:prstGeom prst="ellipse">
            <a:avLst/>
          </a:prstGeom>
          <a:solidFill>
            <a:srgbClr val="000A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>
              <a:latin typeface="G마켓 산스 TTF Light" panose="02000000000000000000" pitchFamily="2" charset="-127"/>
              <a:ea typeface="G마켓 산스 TTF Light" panose="02000000000000000000" pitchFamily="2" charset="-127"/>
            </a:endParaRPr>
          </a:p>
        </p:txBody>
      </p:sp>
      <p:cxnSp>
        <p:nvCxnSpPr>
          <p:cNvPr id="62" name="Straight Connector 105">
            <a:extLst>
              <a:ext uri="{FF2B5EF4-FFF2-40B4-BE49-F238E27FC236}">
                <a16:creationId xmlns:a16="http://schemas.microsoft.com/office/drawing/2014/main" id="{ABDDD210-4147-C24B-00AF-AEADA451DCD2}"/>
              </a:ext>
            </a:extLst>
          </p:cNvPr>
          <p:cNvCxnSpPr>
            <a:cxnSpLocks/>
            <a:stCxn id="61" idx="4"/>
          </p:cNvCxnSpPr>
          <p:nvPr/>
        </p:nvCxnSpPr>
        <p:spPr>
          <a:xfrm>
            <a:off x="2443315" y="3183256"/>
            <a:ext cx="0" cy="645260"/>
          </a:xfrm>
          <a:prstGeom prst="line">
            <a:avLst/>
          </a:prstGeom>
          <a:ln w="12700">
            <a:solidFill>
              <a:srgbClr val="000A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111">
            <a:extLst>
              <a:ext uri="{FF2B5EF4-FFF2-40B4-BE49-F238E27FC236}">
                <a16:creationId xmlns:a16="http://schemas.microsoft.com/office/drawing/2014/main" id="{D1FB4353-5D49-5052-62F3-60A5C3F40AAC}"/>
              </a:ext>
            </a:extLst>
          </p:cNvPr>
          <p:cNvCxnSpPr>
            <a:cxnSpLocks/>
          </p:cNvCxnSpPr>
          <p:nvPr/>
        </p:nvCxnSpPr>
        <p:spPr>
          <a:xfrm flipH="1">
            <a:off x="2443315" y="3828516"/>
            <a:ext cx="2339889" cy="0"/>
          </a:xfrm>
          <a:prstGeom prst="line">
            <a:avLst/>
          </a:prstGeom>
          <a:ln w="12700">
            <a:solidFill>
              <a:srgbClr val="000A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105">
            <a:extLst>
              <a:ext uri="{FF2B5EF4-FFF2-40B4-BE49-F238E27FC236}">
                <a16:creationId xmlns:a16="http://schemas.microsoft.com/office/drawing/2014/main" id="{FF48C5F8-EB99-3565-85A4-D0F781CFEB90}"/>
              </a:ext>
            </a:extLst>
          </p:cNvPr>
          <p:cNvCxnSpPr>
            <a:cxnSpLocks/>
            <a:endCxn id="73" idx="0"/>
          </p:cNvCxnSpPr>
          <p:nvPr/>
        </p:nvCxnSpPr>
        <p:spPr>
          <a:xfrm>
            <a:off x="2443315" y="4171416"/>
            <a:ext cx="2127" cy="870907"/>
          </a:xfrm>
          <a:prstGeom prst="line">
            <a:avLst/>
          </a:prstGeom>
          <a:ln w="12700">
            <a:solidFill>
              <a:srgbClr val="000A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111">
            <a:extLst>
              <a:ext uri="{FF2B5EF4-FFF2-40B4-BE49-F238E27FC236}">
                <a16:creationId xmlns:a16="http://schemas.microsoft.com/office/drawing/2014/main" id="{D44C660D-81B8-3D07-09C4-6611E34092E6}"/>
              </a:ext>
            </a:extLst>
          </p:cNvPr>
          <p:cNvCxnSpPr>
            <a:cxnSpLocks/>
          </p:cNvCxnSpPr>
          <p:nvPr/>
        </p:nvCxnSpPr>
        <p:spPr>
          <a:xfrm flipH="1">
            <a:off x="2443315" y="4171416"/>
            <a:ext cx="2544462" cy="0"/>
          </a:xfrm>
          <a:prstGeom prst="line">
            <a:avLst/>
          </a:prstGeom>
          <a:ln w="12700">
            <a:solidFill>
              <a:srgbClr val="000A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90">
            <a:extLst>
              <a:ext uri="{FF2B5EF4-FFF2-40B4-BE49-F238E27FC236}">
                <a16:creationId xmlns:a16="http://schemas.microsoft.com/office/drawing/2014/main" id="{646054B5-1E23-C4F2-B831-E2E890B62408}"/>
              </a:ext>
            </a:extLst>
          </p:cNvPr>
          <p:cNvSpPr/>
          <p:nvPr/>
        </p:nvSpPr>
        <p:spPr>
          <a:xfrm>
            <a:off x="2396951" y="5042323"/>
            <a:ext cx="96982" cy="96982"/>
          </a:xfrm>
          <a:prstGeom prst="ellipse">
            <a:avLst/>
          </a:prstGeom>
          <a:solidFill>
            <a:srgbClr val="000A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>
              <a:latin typeface="G마켓 산스 TTF Light" panose="02000000000000000000" pitchFamily="2" charset="-127"/>
              <a:ea typeface="G마켓 산스 TTF Light" panose="02000000000000000000" pitchFamily="2" charset="-127"/>
            </a:endParaRPr>
          </a:p>
        </p:txBody>
      </p:sp>
      <p:cxnSp>
        <p:nvCxnSpPr>
          <p:cNvPr id="75" name="Straight Connector 111">
            <a:extLst>
              <a:ext uri="{FF2B5EF4-FFF2-40B4-BE49-F238E27FC236}">
                <a16:creationId xmlns:a16="http://schemas.microsoft.com/office/drawing/2014/main" id="{4C41AD3C-816A-F3B7-EDE7-7178DA63D76F}"/>
              </a:ext>
            </a:extLst>
          </p:cNvPr>
          <p:cNvCxnSpPr>
            <a:cxnSpLocks/>
          </p:cNvCxnSpPr>
          <p:nvPr/>
        </p:nvCxnSpPr>
        <p:spPr>
          <a:xfrm flipH="1">
            <a:off x="5477854" y="4253653"/>
            <a:ext cx="3162295" cy="0"/>
          </a:xfrm>
          <a:prstGeom prst="line">
            <a:avLst/>
          </a:prstGeom>
          <a:ln w="12700">
            <a:solidFill>
              <a:srgbClr val="000A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90">
            <a:extLst>
              <a:ext uri="{FF2B5EF4-FFF2-40B4-BE49-F238E27FC236}">
                <a16:creationId xmlns:a16="http://schemas.microsoft.com/office/drawing/2014/main" id="{D7C95A49-8628-F9B2-78C8-2ED051BDD9A6}"/>
              </a:ext>
            </a:extLst>
          </p:cNvPr>
          <p:cNvSpPr/>
          <p:nvPr/>
        </p:nvSpPr>
        <p:spPr>
          <a:xfrm>
            <a:off x="8591658" y="3086274"/>
            <a:ext cx="96982" cy="96982"/>
          </a:xfrm>
          <a:prstGeom prst="ellipse">
            <a:avLst/>
          </a:prstGeom>
          <a:solidFill>
            <a:srgbClr val="000A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>
              <a:latin typeface="G마켓 산스 TTF Light" panose="02000000000000000000" pitchFamily="2" charset="-127"/>
              <a:ea typeface="G마켓 산스 TTF Light" panose="02000000000000000000" pitchFamily="2" charset="-127"/>
            </a:endParaRPr>
          </a:p>
        </p:txBody>
      </p:sp>
      <p:cxnSp>
        <p:nvCxnSpPr>
          <p:cNvPr id="77" name="Straight Connector 105">
            <a:extLst>
              <a:ext uri="{FF2B5EF4-FFF2-40B4-BE49-F238E27FC236}">
                <a16:creationId xmlns:a16="http://schemas.microsoft.com/office/drawing/2014/main" id="{A6E50282-6C76-6707-EC45-AB38AD2161ED}"/>
              </a:ext>
            </a:extLst>
          </p:cNvPr>
          <p:cNvCxnSpPr>
            <a:cxnSpLocks/>
            <a:stCxn id="76" idx="4"/>
          </p:cNvCxnSpPr>
          <p:nvPr/>
        </p:nvCxnSpPr>
        <p:spPr>
          <a:xfrm>
            <a:off x="8640149" y="3183256"/>
            <a:ext cx="0" cy="906603"/>
          </a:xfrm>
          <a:prstGeom prst="line">
            <a:avLst/>
          </a:prstGeom>
          <a:ln w="12700">
            <a:solidFill>
              <a:srgbClr val="000A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105">
            <a:extLst>
              <a:ext uri="{FF2B5EF4-FFF2-40B4-BE49-F238E27FC236}">
                <a16:creationId xmlns:a16="http://schemas.microsoft.com/office/drawing/2014/main" id="{5F66E95D-C7B9-19D5-DC1F-382493B7B962}"/>
              </a:ext>
            </a:extLst>
          </p:cNvPr>
          <p:cNvCxnSpPr>
            <a:cxnSpLocks/>
            <a:endCxn id="79" idx="0"/>
          </p:cNvCxnSpPr>
          <p:nvPr/>
        </p:nvCxnSpPr>
        <p:spPr>
          <a:xfrm>
            <a:off x="8642276" y="4253653"/>
            <a:ext cx="0" cy="788670"/>
          </a:xfrm>
          <a:prstGeom prst="line">
            <a:avLst/>
          </a:prstGeom>
          <a:ln w="12700">
            <a:solidFill>
              <a:srgbClr val="000A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90">
            <a:extLst>
              <a:ext uri="{FF2B5EF4-FFF2-40B4-BE49-F238E27FC236}">
                <a16:creationId xmlns:a16="http://schemas.microsoft.com/office/drawing/2014/main" id="{5E91BFAC-CAE6-F96C-A268-0B8EC65312E3}"/>
              </a:ext>
            </a:extLst>
          </p:cNvPr>
          <p:cNvSpPr/>
          <p:nvPr/>
        </p:nvSpPr>
        <p:spPr>
          <a:xfrm>
            <a:off x="8593785" y="5042323"/>
            <a:ext cx="96982" cy="96982"/>
          </a:xfrm>
          <a:prstGeom prst="ellipse">
            <a:avLst/>
          </a:prstGeom>
          <a:solidFill>
            <a:srgbClr val="000A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>
              <a:latin typeface="G마켓 산스 TTF Light" panose="02000000000000000000" pitchFamily="2" charset="-127"/>
              <a:ea typeface="G마켓 산스 TTF Light" panose="02000000000000000000" pitchFamily="2" charset="-127"/>
            </a:endParaRPr>
          </a:p>
        </p:txBody>
      </p:sp>
      <p:cxnSp>
        <p:nvCxnSpPr>
          <p:cNvPr id="85" name="Straight Connector 111">
            <a:extLst>
              <a:ext uri="{FF2B5EF4-FFF2-40B4-BE49-F238E27FC236}">
                <a16:creationId xmlns:a16="http://schemas.microsoft.com/office/drawing/2014/main" id="{A605BF49-F658-18E6-27CC-9123161C596C}"/>
              </a:ext>
            </a:extLst>
          </p:cNvPr>
          <p:cNvCxnSpPr>
            <a:cxnSpLocks/>
          </p:cNvCxnSpPr>
          <p:nvPr/>
        </p:nvCxnSpPr>
        <p:spPr>
          <a:xfrm flipH="1">
            <a:off x="5817711" y="4089859"/>
            <a:ext cx="2822438" cy="0"/>
          </a:xfrm>
          <a:prstGeom prst="line">
            <a:avLst/>
          </a:prstGeom>
          <a:ln w="12700">
            <a:solidFill>
              <a:srgbClr val="000A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813AE282-34A3-6D89-CAC9-0B2C7E551563}"/>
              </a:ext>
            </a:extLst>
          </p:cNvPr>
          <p:cNvSpPr txBox="1"/>
          <p:nvPr/>
        </p:nvSpPr>
        <p:spPr>
          <a:xfrm>
            <a:off x="913244" y="3185949"/>
            <a:ext cx="1483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외장부품류</a:t>
            </a:r>
            <a:endParaRPr lang="en-KR" sz="12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A713046-C1ED-D33C-F037-DE2555863659}"/>
              </a:ext>
            </a:extLst>
          </p:cNvPr>
          <p:cNvSpPr txBox="1"/>
          <p:nvPr/>
        </p:nvSpPr>
        <p:spPr>
          <a:xfrm>
            <a:off x="912790" y="4765324"/>
            <a:ext cx="1483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방진부품류</a:t>
            </a:r>
            <a:endParaRPr lang="en-KR" sz="12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56C4F23-E96E-F3EB-A6BE-45B6F5DAB75A}"/>
              </a:ext>
            </a:extLst>
          </p:cNvPr>
          <p:cNvSpPr txBox="1"/>
          <p:nvPr/>
        </p:nvSpPr>
        <p:spPr>
          <a:xfrm>
            <a:off x="8699121" y="3185949"/>
            <a:ext cx="1483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전장부품류</a:t>
            </a:r>
            <a:endParaRPr lang="en-KR" sz="12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7360E134-051F-5B64-E2F0-AB09C6497CE7}"/>
              </a:ext>
            </a:extLst>
          </p:cNvPr>
          <p:cNvSpPr txBox="1"/>
          <p:nvPr/>
        </p:nvSpPr>
        <p:spPr>
          <a:xfrm>
            <a:off x="8698667" y="4765324"/>
            <a:ext cx="1483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필터부품류</a:t>
            </a:r>
            <a:endParaRPr lang="en-KR" sz="12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4A6A8C5B-51CD-160B-5C20-E807FF9118EE}"/>
              </a:ext>
            </a:extLst>
          </p:cNvPr>
          <p:cNvSpPr txBox="1"/>
          <p:nvPr/>
        </p:nvSpPr>
        <p:spPr>
          <a:xfrm>
            <a:off x="10659325" y="254177"/>
            <a:ext cx="1478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G마켓 산스 TTF Light" panose="02000000000000000000" pitchFamily="2" charset="-127"/>
                <a:ea typeface="G마켓 산스 TTF Light" panose="02000000000000000000" pitchFamily="2" charset="-127"/>
              </a:rPr>
              <a:t>www.imsf.co.kr</a:t>
            </a:r>
            <a:endParaRPr lang="en-KR" sz="1200" dirty="0">
              <a:solidFill>
                <a:schemeClr val="bg1"/>
              </a:solidFill>
              <a:latin typeface="G마켓 산스 TTF Light" panose="02000000000000000000" pitchFamily="2" charset="-127"/>
              <a:ea typeface="G마켓 산스 TTF Light" panose="020000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2242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8">
            <a:extLst>
              <a:ext uri="{FF2B5EF4-FFF2-40B4-BE49-F238E27FC236}">
                <a16:creationId xmlns:a16="http://schemas.microsoft.com/office/drawing/2014/main" id="{A923AE2F-A55E-0F6E-CD31-976C0A3DF3EC}"/>
              </a:ext>
            </a:extLst>
          </p:cNvPr>
          <p:cNvSpPr/>
          <p:nvPr/>
        </p:nvSpPr>
        <p:spPr>
          <a:xfrm flipH="1">
            <a:off x="8258174" y="149900"/>
            <a:ext cx="8572499" cy="471487"/>
          </a:xfrm>
          <a:custGeom>
            <a:avLst/>
            <a:gdLst>
              <a:gd name="connsiteX0" fmla="*/ 0 w 8015287"/>
              <a:gd name="connsiteY0" fmla="*/ 0 h 471487"/>
              <a:gd name="connsiteX1" fmla="*/ 7729537 w 8015287"/>
              <a:gd name="connsiteY1" fmla="*/ 0 h 471487"/>
              <a:gd name="connsiteX2" fmla="*/ 8015287 w 8015287"/>
              <a:gd name="connsiteY2" fmla="*/ 471487 h 471487"/>
              <a:gd name="connsiteX3" fmla="*/ 0 w 8015287"/>
              <a:gd name="connsiteY3" fmla="*/ 471487 h 471487"/>
              <a:gd name="connsiteX4" fmla="*/ 0 w 8015287"/>
              <a:gd name="connsiteY4" fmla="*/ 0 h 471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5287" h="471487">
                <a:moveTo>
                  <a:pt x="0" y="0"/>
                </a:moveTo>
                <a:lnTo>
                  <a:pt x="7729537" y="0"/>
                </a:lnTo>
                <a:lnTo>
                  <a:pt x="8015287" y="471487"/>
                </a:lnTo>
                <a:lnTo>
                  <a:pt x="0" y="471487"/>
                </a:lnTo>
                <a:lnTo>
                  <a:pt x="0" y="0"/>
                </a:lnTo>
                <a:close/>
              </a:path>
            </a:pathLst>
          </a:custGeom>
          <a:solidFill>
            <a:srgbClr val="000A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grpSp>
        <p:nvGrpSpPr>
          <p:cNvPr id="3" name="Google Shape;661;p41">
            <a:extLst>
              <a:ext uri="{FF2B5EF4-FFF2-40B4-BE49-F238E27FC236}">
                <a16:creationId xmlns:a16="http://schemas.microsoft.com/office/drawing/2014/main" id="{EB7F64F4-9D94-F454-097E-EFD312948431}"/>
              </a:ext>
            </a:extLst>
          </p:cNvPr>
          <p:cNvGrpSpPr/>
          <p:nvPr/>
        </p:nvGrpSpPr>
        <p:grpSpPr>
          <a:xfrm>
            <a:off x="10790169" y="1076740"/>
            <a:ext cx="644323" cy="911522"/>
            <a:chOff x="9884101" y="2516393"/>
            <a:chExt cx="644323" cy="911522"/>
          </a:xfrm>
          <a:gradFill>
            <a:gsLst>
              <a:gs pos="33000">
                <a:srgbClr val="86A3C2"/>
              </a:gs>
              <a:gs pos="0">
                <a:schemeClr val="bg1">
                  <a:lumMod val="85000"/>
                </a:schemeClr>
              </a:gs>
              <a:gs pos="100000">
                <a:srgbClr val="000A50"/>
              </a:gs>
            </a:gsLst>
            <a:lin ang="5400000" scaled="1"/>
          </a:gradFill>
        </p:grpSpPr>
        <p:sp>
          <p:nvSpPr>
            <p:cNvPr id="8" name="Google Shape;662;p41">
              <a:extLst>
                <a:ext uri="{FF2B5EF4-FFF2-40B4-BE49-F238E27FC236}">
                  <a16:creationId xmlns:a16="http://schemas.microsoft.com/office/drawing/2014/main" id="{84883F14-04EF-112E-DF62-5F2266EBB69C}"/>
                </a:ext>
              </a:extLst>
            </p:cNvPr>
            <p:cNvSpPr/>
            <p:nvPr/>
          </p:nvSpPr>
          <p:spPr>
            <a:xfrm>
              <a:off x="10082049" y="2731495"/>
              <a:ext cx="52059" cy="51680"/>
            </a:xfrm>
            <a:custGeom>
              <a:avLst/>
              <a:gdLst/>
              <a:ahLst/>
              <a:cxnLst/>
              <a:rect l="l" t="t" r="r" b="b"/>
              <a:pathLst>
                <a:path w="8112" h="8053" extrusionOk="0">
                  <a:moveTo>
                    <a:pt x="4066" y="0"/>
                  </a:moveTo>
                  <a:cubicBezTo>
                    <a:pt x="4019" y="0"/>
                    <a:pt x="3971" y="1"/>
                    <a:pt x="3923" y="2"/>
                  </a:cubicBezTo>
                  <a:cubicBezTo>
                    <a:pt x="1561" y="43"/>
                    <a:pt x="124" y="1439"/>
                    <a:pt x="1" y="4006"/>
                  </a:cubicBezTo>
                  <a:cubicBezTo>
                    <a:pt x="82" y="6596"/>
                    <a:pt x="1581" y="8052"/>
                    <a:pt x="4076" y="8052"/>
                  </a:cubicBezTo>
                  <a:cubicBezTo>
                    <a:pt x="4093" y="8052"/>
                    <a:pt x="4111" y="8052"/>
                    <a:pt x="4128" y="8052"/>
                  </a:cubicBezTo>
                  <a:cubicBezTo>
                    <a:pt x="6531" y="8032"/>
                    <a:pt x="8071" y="6471"/>
                    <a:pt x="8092" y="4089"/>
                  </a:cubicBezTo>
                  <a:cubicBezTo>
                    <a:pt x="8112" y="1590"/>
                    <a:pt x="6570" y="0"/>
                    <a:pt x="4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9" name="Google Shape;663;p41">
              <a:extLst>
                <a:ext uri="{FF2B5EF4-FFF2-40B4-BE49-F238E27FC236}">
                  <a16:creationId xmlns:a16="http://schemas.microsoft.com/office/drawing/2014/main" id="{6EE6219D-5CC1-F7D2-30F7-E1A2FC9A8000}"/>
                </a:ext>
              </a:extLst>
            </p:cNvPr>
            <p:cNvSpPr/>
            <p:nvPr/>
          </p:nvSpPr>
          <p:spPr>
            <a:xfrm>
              <a:off x="10278289" y="2731443"/>
              <a:ext cx="52059" cy="51616"/>
            </a:xfrm>
            <a:custGeom>
              <a:avLst/>
              <a:gdLst/>
              <a:ahLst/>
              <a:cxnLst/>
              <a:rect l="l" t="t" r="r" b="b"/>
              <a:pathLst>
                <a:path w="8112" h="8043" extrusionOk="0">
                  <a:moveTo>
                    <a:pt x="3987" y="1"/>
                  </a:moveTo>
                  <a:cubicBezTo>
                    <a:pt x="1586" y="1"/>
                    <a:pt x="60" y="1535"/>
                    <a:pt x="41" y="3973"/>
                  </a:cubicBezTo>
                  <a:cubicBezTo>
                    <a:pt x="1" y="6457"/>
                    <a:pt x="1563" y="8043"/>
                    <a:pt x="4041" y="8043"/>
                  </a:cubicBezTo>
                  <a:cubicBezTo>
                    <a:pt x="4104" y="8043"/>
                    <a:pt x="4167" y="8042"/>
                    <a:pt x="4230" y="8040"/>
                  </a:cubicBezTo>
                  <a:cubicBezTo>
                    <a:pt x="6592" y="7978"/>
                    <a:pt x="8009" y="6561"/>
                    <a:pt x="8111" y="4076"/>
                  </a:cubicBezTo>
                  <a:cubicBezTo>
                    <a:pt x="8070" y="1571"/>
                    <a:pt x="6694" y="133"/>
                    <a:pt x="4312" y="10"/>
                  </a:cubicBezTo>
                  <a:cubicBezTo>
                    <a:pt x="4202" y="4"/>
                    <a:pt x="4094" y="1"/>
                    <a:pt x="39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24" name="Google Shape;664;p41">
              <a:extLst>
                <a:ext uri="{FF2B5EF4-FFF2-40B4-BE49-F238E27FC236}">
                  <a16:creationId xmlns:a16="http://schemas.microsoft.com/office/drawing/2014/main" id="{042C3786-0464-876C-7845-CDFDA5170664}"/>
                </a:ext>
              </a:extLst>
            </p:cNvPr>
            <p:cNvSpPr/>
            <p:nvPr/>
          </p:nvSpPr>
          <p:spPr>
            <a:xfrm>
              <a:off x="10082049" y="3161133"/>
              <a:ext cx="52322" cy="51738"/>
            </a:xfrm>
            <a:custGeom>
              <a:avLst/>
              <a:gdLst/>
              <a:ahLst/>
              <a:cxnLst/>
              <a:rect l="l" t="t" r="r" b="b"/>
              <a:pathLst>
                <a:path w="8153" h="8062" extrusionOk="0">
                  <a:moveTo>
                    <a:pt x="4039" y="1"/>
                  </a:moveTo>
                  <a:cubicBezTo>
                    <a:pt x="4007" y="1"/>
                    <a:pt x="3976" y="1"/>
                    <a:pt x="3944" y="2"/>
                  </a:cubicBezTo>
                  <a:cubicBezTo>
                    <a:pt x="1582" y="43"/>
                    <a:pt x="144" y="1460"/>
                    <a:pt x="1" y="4109"/>
                  </a:cubicBezTo>
                  <a:cubicBezTo>
                    <a:pt x="62" y="6409"/>
                    <a:pt x="1356" y="7908"/>
                    <a:pt x="3759" y="8052"/>
                  </a:cubicBezTo>
                  <a:cubicBezTo>
                    <a:pt x="3872" y="8058"/>
                    <a:pt x="3984" y="8061"/>
                    <a:pt x="4094" y="8061"/>
                  </a:cubicBezTo>
                  <a:cubicBezTo>
                    <a:pt x="6509" y="8061"/>
                    <a:pt x="8033" y="6565"/>
                    <a:pt x="8092" y="4129"/>
                  </a:cubicBezTo>
                  <a:cubicBezTo>
                    <a:pt x="8153" y="1614"/>
                    <a:pt x="6571" y="1"/>
                    <a:pt x="40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25" name="Google Shape;665;p41">
              <a:extLst>
                <a:ext uri="{FF2B5EF4-FFF2-40B4-BE49-F238E27FC236}">
                  <a16:creationId xmlns:a16="http://schemas.microsoft.com/office/drawing/2014/main" id="{0CD13F07-014A-A555-22DA-654755165895}"/>
                </a:ext>
              </a:extLst>
            </p:cNvPr>
            <p:cNvSpPr/>
            <p:nvPr/>
          </p:nvSpPr>
          <p:spPr>
            <a:xfrm>
              <a:off x="10278418" y="3161095"/>
              <a:ext cx="52059" cy="51731"/>
            </a:xfrm>
            <a:custGeom>
              <a:avLst/>
              <a:gdLst/>
              <a:ahLst/>
              <a:cxnLst/>
              <a:rect l="l" t="t" r="r" b="b"/>
              <a:pathLst>
                <a:path w="8112" h="8061" extrusionOk="0">
                  <a:moveTo>
                    <a:pt x="4013" y="1"/>
                  </a:moveTo>
                  <a:cubicBezTo>
                    <a:pt x="1586" y="1"/>
                    <a:pt x="41" y="1558"/>
                    <a:pt x="21" y="4012"/>
                  </a:cubicBezTo>
                  <a:cubicBezTo>
                    <a:pt x="1" y="6495"/>
                    <a:pt x="1543" y="8061"/>
                    <a:pt x="4019" y="8061"/>
                  </a:cubicBezTo>
                  <a:cubicBezTo>
                    <a:pt x="4082" y="8061"/>
                    <a:pt x="4146" y="8060"/>
                    <a:pt x="4210" y="8058"/>
                  </a:cubicBezTo>
                  <a:cubicBezTo>
                    <a:pt x="6592" y="7996"/>
                    <a:pt x="7989" y="6579"/>
                    <a:pt x="8091" y="4115"/>
                  </a:cubicBezTo>
                  <a:lnTo>
                    <a:pt x="8112" y="4115"/>
                  </a:lnTo>
                  <a:cubicBezTo>
                    <a:pt x="8050" y="1589"/>
                    <a:pt x="6654" y="131"/>
                    <a:pt x="4292" y="8"/>
                  </a:cubicBezTo>
                  <a:cubicBezTo>
                    <a:pt x="4198" y="3"/>
                    <a:pt x="4105" y="1"/>
                    <a:pt x="4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26" name="Google Shape;666;p41">
              <a:extLst>
                <a:ext uri="{FF2B5EF4-FFF2-40B4-BE49-F238E27FC236}">
                  <a16:creationId xmlns:a16="http://schemas.microsoft.com/office/drawing/2014/main" id="{3EA32766-2E26-9540-F476-9234A108A4F5}"/>
                </a:ext>
              </a:extLst>
            </p:cNvPr>
            <p:cNvSpPr/>
            <p:nvPr/>
          </p:nvSpPr>
          <p:spPr>
            <a:xfrm>
              <a:off x="10081920" y="2516393"/>
              <a:ext cx="52059" cy="51860"/>
            </a:xfrm>
            <a:custGeom>
              <a:avLst/>
              <a:gdLst/>
              <a:ahLst/>
              <a:cxnLst/>
              <a:rect l="l" t="t" r="r" b="b"/>
              <a:pathLst>
                <a:path w="8112" h="8081" extrusionOk="0">
                  <a:moveTo>
                    <a:pt x="4095" y="1"/>
                  </a:moveTo>
                  <a:cubicBezTo>
                    <a:pt x="4018" y="1"/>
                    <a:pt x="3940" y="2"/>
                    <a:pt x="3861" y="5"/>
                  </a:cubicBezTo>
                  <a:cubicBezTo>
                    <a:pt x="1397" y="108"/>
                    <a:pt x="164" y="1627"/>
                    <a:pt x="0" y="4051"/>
                  </a:cubicBezTo>
                  <a:cubicBezTo>
                    <a:pt x="185" y="6474"/>
                    <a:pt x="1417" y="7973"/>
                    <a:pt x="3881" y="8076"/>
                  </a:cubicBezTo>
                  <a:cubicBezTo>
                    <a:pt x="3960" y="8079"/>
                    <a:pt x="4038" y="8080"/>
                    <a:pt x="4115" y="8080"/>
                  </a:cubicBezTo>
                  <a:cubicBezTo>
                    <a:pt x="6661" y="8080"/>
                    <a:pt x="8112" y="6443"/>
                    <a:pt x="8112" y="4051"/>
                  </a:cubicBezTo>
                  <a:cubicBezTo>
                    <a:pt x="8112" y="1620"/>
                    <a:pt x="6623" y="1"/>
                    <a:pt x="40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27" name="Google Shape;667;p41">
              <a:extLst>
                <a:ext uri="{FF2B5EF4-FFF2-40B4-BE49-F238E27FC236}">
                  <a16:creationId xmlns:a16="http://schemas.microsoft.com/office/drawing/2014/main" id="{EA7C6BA9-E1B6-AE4D-2253-9F4218DD8EBD}"/>
                </a:ext>
              </a:extLst>
            </p:cNvPr>
            <p:cNvSpPr/>
            <p:nvPr/>
          </p:nvSpPr>
          <p:spPr>
            <a:xfrm>
              <a:off x="10277891" y="2516418"/>
              <a:ext cx="52848" cy="52328"/>
            </a:xfrm>
            <a:custGeom>
              <a:avLst/>
              <a:gdLst/>
              <a:ahLst/>
              <a:cxnLst/>
              <a:rect l="l" t="t" r="r" b="b"/>
              <a:pathLst>
                <a:path w="8235" h="8154" extrusionOk="0">
                  <a:moveTo>
                    <a:pt x="4074" y="0"/>
                  </a:moveTo>
                  <a:cubicBezTo>
                    <a:pt x="1627" y="0"/>
                    <a:pt x="204" y="1571"/>
                    <a:pt x="103" y="3862"/>
                  </a:cubicBezTo>
                  <a:cubicBezTo>
                    <a:pt x="0" y="6388"/>
                    <a:pt x="1520" y="7907"/>
                    <a:pt x="4148" y="8154"/>
                  </a:cubicBezTo>
                  <a:cubicBezTo>
                    <a:pt x="6551" y="7907"/>
                    <a:pt x="8091" y="6716"/>
                    <a:pt x="8153" y="4232"/>
                  </a:cubicBezTo>
                  <a:cubicBezTo>
                    <a:pt x="8235" y="1603"/>
                    <a:pt x="6797" y="63"/>
                    <a:pt x="4169" y="1"/>
                  </a:cubicBezTo>
                  <a:cubicBezTo>
                    <a:pt x="4137" y="1"/>
                    <a:pt x="4105" y="0"/>
                    <a:pt x="4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28" name="Google Shape;668;p41">
              <a:extLst>
                <a:ext uri="{FF2B5EF4-FFF2-40B4-BE49-F238E27FC236}">
                  <a16:creationId xmlns:a16="http://schemas.microsoft.com/office/drawing/2014/main" id="{A154FC3E-C58C-0615-9AF6-C443FB67B77D}"/>
                </a:ext>
              </a:extLst>
            </p:cNvPr>
            <p:cNvSpPr/>
            <p:nvPr/>
          </p:nvSpPr>
          <p:spPr>
            <a:xfrm>
              <a:off x="9885160" y="2731501"/>
              <a:ext cx="52194" cy="51674"/>
            </a:xfrm>
            <a:custGeom>
              <a:avLst/>
              <a:gdLst/>
              <a:ahLst/>
              <a:cxnLst/>
              <a:rect l="l" t="t" r="r" b="b"/>
              <a:pathLst>
                <a:path w="8133" h="8052" extrusionOk="0">
                  <a:moveTo>
                    <a:pt x="4064" y="0"/>
                  </a:moveTo>
                  <a:cubicBezTo>
                    <a:pt x="1598" y="0"/>
                    <a:pt x="0" y="1435"/>
                    <a:pt x="0" y="4067"/>
                  </a:cubicBezTo>
                  <a:cubicBezTo>
                    <a:pt x="0" y="6552"/>
                    <a:pt x="1561" y="7989"/>
                    <a:pt x="3922" y="8051"/>
                  </a:cubicBezTo>
                  <a:cubicBezTo>
                    <a:pt x="3957" y="8052"/>
                    <a:pt x="3991" y="8052"/>
                    <a:pt x="4025" y="8052"/>
                  </a:cubicBezTo>
                  <a:cubicBezTo>
                    <a:pt x="6509" y="8052"/>
                    <a:pt x="7970" y="6578"/>
                    <a:pt x="8132" y="4005"/>
                  </a:cubicBezTo>
                  <a:cubicBezTo>
                    <a:pt x="7947" y="1500"/>
                    <a:pt x="6530" y="42"/>
                    <a:pt x="4169" y="1"/>
                  </a:cubicBezTo>
                  <a:cubicBezTo>
                    <a:pt x="4134" y="0"/>
                    <a:pt x="4099" y="0"/>
                    <a:pt x="40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29" name="Google Shape;669;p41">
              <a:extLst>
                <a:ext uri="{FF2B5EF4-FFF2-40B4-BE49-F238E27FC236}">
                  <a16:creationId xmlns:a16="http://schemas.microsoft.com/office/drawing/2014/main" id="{29E11A74-E65F-3CA1-D9A3-82BD59C953F3}"/>
                </a:ext>
              </a:extLst>
            </p:cNvPr>
            <p:cNvSpPr/>
            <p:nvPr/>
          </p:nvSpPr>
          <p:spPr>
            <a:xfrm>
              <a:off x="10474915" y="2730846"/>
              <a:ext cx="52983" cy="52328"/>
            </a:xfrm>
            <a:custGeom>
              <a:avLst/>
              <a:gdLst/>
              <a:ahLst/>
              <a:cxnLst/>
              <a:rect l="l" t="t" r="r" b="b"/>
              <a:pathLst>
                <a:path w="8256" h="8154" extrusionOk="0">
                  <a:moveTo>
                    <a:pt x="4107" y="0"/>
                  </a:moveTo>
                  <a:cubicBezTo>
                    <a:pt x="1807" y="329"/>
                    <a:pt x="165" y="1397"/>
                    <a:pt x="82" y="3923"/>
                  </a:cubicBezTo>
                  <a:cubicBezTo>
                    <a:pt x="0" y="6613"/>
                    <a:pt x="1582" y="8112"/>
                    <a:pt x="4107" y="8153"/>
                  </a:cubicBezTo>
                  <a:cubicBezTo>
                    <a:pt x="4140" y="8154"/>
                    <a:pt x="4173" y="8154"/>
                    <a:pt x="4206" y="8154"/>
                  </a:cubicBezTo>
                  <a:cubicBezTo>
                    <a:pt x="6494" y="8154"/>
                    <a:pt x="8072" y="6742"/>
                    <a:pt x="8153" y="4313"/>
                  </a:cubicBezTo>
                  <a:cubicBezTo>
                    <a:pt x="8256" y="1643"/>
                    <a:pt x="6654" y="349"/>
                    <a:pt x="41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0" name="Google Shape;670;p41">
              <a:extLst>
                <a:ext uri="{FF2B5EF4-FFF2-40B4-BE49-F238E27FC236}">
                  <a16:creationId xmlns:a16="http://schemas.microsoft.com/office/drawing/2014/main" id="{8C9C414D-6A73-5F28-FB5B-8337781EA0B1}"/>
                </a:ext>
              </a:extLst>
            </p:cNvPr>
            <p:cNvSpPr/>
            <p:nvPr/>
          </p:nvSpPr>
          <p:spPr>
            <a:xfrm>
              <a:off x="10081259" y="2945794"/>
              <a:ext cx="52855" cy="52335"/>
            </a:xfrm>
            <a:custGeom>
              <a:avLst/>
              <a:gdLst/>
              <a:ahLst/>
              <a:cxnLst/>
              <a:rect l="l" t="t" r="r" b="b"/>
              <a:pathLst>
                <a:path w="8236" h="8155" extrusionOk="0">
                  <a:moveTo>
                    <a:pt x="3943" y="1"/>
                  </a:moveTo>
                  <a:cubicBezTo>
                    <a:pt x="1459" y="370"/>
                    <a:pt x="0" y="1767"/>
                    <a:pt x="165" y="4416"/>
                  </a:cubicBezTo>
                  <a:cubicBezTo>
                    <a:pt x="327" y="6843"/>
                    <a:pt x="1803" y="8154"/>
                    <a:pt x="4182" y="8154"/>
                  </a:cubicBezTo>
                  <a:cubicBezTo>
                    <a:pt x="4219" y="8154"/>
                    <a:pt x="4255" y="8154"/>
                    <a:pt x="4292" y="8153"/>
                  </a:cubicBezTo>
                  <a:cubicBezTo>
                    <a:pt x="6777" y="8092"/>
                    <a:pt x="8215" y="6469"/>
                    <a:pt x="8215" y="4169"/>
                  </a:cubicBezTo>
                  <a:cubicBezTo>
                    <a:pt x="8235" y="1643"/>
                    <a:pt x="6675" y="144"/>
                    <a:pt x="39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1" name="Google Shape;671;p41">
              <a:extLst>
                <a:ext uri="{FF2B5EF4-FFF2-40B4-BE49-F238E27FC236}">
                  <a16:creationId xmlns:a16="http://schemas.microsoft.com/office/drawing/2014/main" id="{32EDCDB6-3295-B129-5A46-F66C06FC8265}"/>
                </a:ext>
              </a:extLst>
            </p:cNvPr>
            <p:cNvSpPr/>
            <p:nvPr/>
          </p:nvSpPr>
          <p:spPr>
            <a:xfrm>
              <a:off x="10278155" y="2946320"/>
              <a:ext cx="52457" cy="51802"/>
            </a:xfrm>
            <a:custGeom>
              <a:avLst/>
              <a:gdLst/>
              <a:ahLst/>
              <a:cxnLst/>
              <a:rect l="l" t="t" r="r" b="b"/>
              <a:pathLst>
                <a:path w="8174" h="8072" extrusionOk="0">
                  <a:moveTo>
                    <a:pt x="4148" y="1"/>
                  </a:moveTo>
                  <a:cubicBezTo>
                    <a:pt x="1458" y="1"/>
                    <a:pt x="0" y="1685"/>
                    <a:pt x="62" y="4170"/>
                  </a:cubicBezTo>
                  <a:cubicBezTo>
                    <a:pt x="123" y="6475"/>
                    <a:pt x="1583" y="8072"/>
                    <a:pt x="4040" y="8072"/>
                  </a:cubicBezTo>
                  <a:cubicBezTo>
                    <a:pt x="4055" y="8072"/>
                    <a:pt x="4071" y="8072"/>
                    <a:pt x="4087" y="8071"/>
                  </a:cubicBezTo>
                  <a:cubicBezTo>
                    <a:pt x="6736" y="8051"/>
                    <a:pt x="8030" y="6470"/>
                    <a:pt x="8173" y="3903"/>
                  </a:cubicBezTo>
                  <a:cubicBezTo>
                    <a:pt x="7906" y="1459"/>
                    <a:pt x="6613" y="1"/>
                    <a:pt x="41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2" name="Google Shape;672;p41">
              <a:extLst>
                <a:ext uri="{FF2B5EF4-FFF2-40B4-BE49-F238E27FC236}">
                  <a16:creationId xmlns:a16="http://schemas.microsoft.com/office/drawing/2014/main" id="{3A2A8908-9202-89CC-D7C0-229A67BDE088}"/>
                </a:ext>
              </a:extLst>
            </p:cNvPr>
            <p:cNvSpPr/>
            <p:nvPr/>
          </p:nvSpPr>
          <p:spPr>
            <a:xfrm>
              <a:off x="9884762" y="2516553"/>
              <a:ext cx="52720" cy="51667"/>
            </a:xfrm>
            <a:custGeom>
              <a:avLst/>
              <a:gdLst/>
              <a:ahLst/>
              <a:cxnLst/>
              <a:rect l="l" t="t" r="r" b="b"/>
              <a:pathLst>
                <a:path w="8215" h="8051" extrusionOk="0">
                  <a:moveTo>
                    <a:pt x="4087" y="1"/>
                  </a:moveTo>
                  <a:cubicBezTo>
                    <a:pt x="1664" y="1"/>
                    <a:pt x="144" y="1438"/>
                    <a:pt x="83" y="3861"/>
                  </a:cubicBezTo>
                  <a:cubicBezTo>
                    <a:pt x="0" y="6470"/>
                    <a:pt x="1520" y="8030"/>
                    <a:pt x="4128" y="8051"/>
                  </a:cubicBezTo>
                  <a:cubicBezTo>
                    <a:pt x="4144" y="8051"/>
                    <a:pt x="4161" y="8051"/>
                    <a:pt x="4177" y="8051"/>
                  </a:cubicBezTo>
                  <a:cubicBezTo>
                    <a:pt x="6589" y="8051"/>
                    <a:pt x="7848" y="6536"/>
                    <a:pt x="8215" y="4211"/>
                  </a:cubicBezTo>
                  <a:cubicBezTo>
                    <a:pt x="8009" y="1623"/>
                    <a:pt x="6716" y="1"/>
                    <a:pt x="40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3" name="Google Shape;673;p41">
              <a:extLst>
                <a:ext uri="{FF2B5EF4-FFF2-40B4-BE49-F238E27FC236}">
                  <a16:creationId xmlns:a16="http://schemas.microsoft.com/office/drawing/2014/main" id="{193293EC-C835-E109-2225-56DEF56F52F0}"/>
                </a:ext>
              </a:extLst>
            </p:cNvPr>
            <p:cNvSpPr/>
            <p:nvPr/>
          </p:nvSpPr>
          <p:spPr>
            <a:xfrm>
              <a:off x="10475178" y="2516508"/>
              <a:ext cx="53246" cy="51789"/>
            </a:xfrm>
            <a:custGeom>
              <a:avLst/>
              <a:gdLst/>
              <a:ahLst/>
              <a:cxnLst/>
              <a:rect l="l" t="t" r="r" b="b"/>
              <a:pathLst>
                <a:path w="8297" h="8070" extrusionOk="0">
                  <a:moveTo>
                    <a:pt x="3913" y="1"/>
                  </a:moveTo>
                  <a:cubicBezTo>
                    <a:pt x="1646" y="1"/>
                    <a:pt x="415" y="1469"/>
                    <a:pt x="0" y="3622"/>
                  </a:cubicBezTo>
                  <a:cubicBezTo>
                    <a:pt x="41" y="6148"/>
                    <a:pt x="1191" y="7770"/>
                    <a:pt x="3594" y="8037"/>
                  </a:cubicBezTo>
                  <a:cubicBezTo>
                    <a:pt x="3806" y="8059"/>
                    <a:pt x="4011" y="8070"/>
                    <a:pt x="4211" y="8070"/>
                  </a:cubicBezTo>
                  <a:cubicBezTo>
                    <a:pt x="6466" y="8070"/>
                    <a:pt x="7903" y="6698"/>
                    <a:pt x="8091" y="4320"/>
                  </a:cubicBezTo>
                  <a:cubicBezTo>
                    <a:pt x="8297" y="1733"/>
                    <a:pt x="6798" y="131"/>
                    <a:pt x="4190" y="8"/>
                  </a:cubicBezTo>
                  <a:cubicBezTo>
                    <a:pt x="4096" y="3"/>
                    <a:pt x="4004" y="1"/>
                    <a:pt x="39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4" name="Google Shape;674;p41">
              <a:extLst>
                <a:ext uri="{FF2B5EF4-FFF2-40B4-BE49-F238E27FC236}">
                  <a16:creationId xmlns:a16="http://schemas.microsoft.com/office/drawing/2014/main" id="{5C190CE7-F6B9-0B1B-1C88-1F9CBF71AF7C}"/>
                </a:ext>
              </a:extLst>
            </p:cNvPr>
            <p:cNvSpPr/>
            <p:nvPr/>
          </p:nvSpPr>
          <p:spPr>
            <a:xfrm>
              <a:off x="9884101" y="2946243"/>
              <a:ext cx="53252" cy="51789"/>
            </a:xfrm>
            <a:custGeom>
              <a:avLst/>
              <a:gdLst/>
              <a:ahLst/>
              <a:cxnLst/>
              <a:rect l="l" t="t" r="r" b="b"/>
              <a:pathLst>
                <a:path w="8298" h="8070" extrusionOk="0">
                  <a:moveTo>
                    <a:pt x="4071" y="1"/>
                  </a:moveTo>
                  <a:cubicBezTo>
                    <a:pt x="1829" y="1"/>
                    <a:pt x="376" y="1373"/>
                    <a:pt x="206" y="3750"/>
                  </a:cubicBezTo>
                  <a:cubicBezTo>
                    <a:pt x="1" y="6338"/>
                    <a:pt x="1500" y="7940"/>
                    <a:pt x="4108" y="8063"/>
                  </a:cubicBezTo>
                  <a:cubicBezTo>
                    <a:pt x="4202" y="8068"/>
                    <a:pt x="4294" y="8070"/>
                    <a:pt x="4384" y="8070"/>
                  </a:cubicBezTo>
                  <a:cubicBezTo>
                    <a:pt x="6651" y="8070"/>
                    <a:pt x="7883" y="6601"/>
                    <a:pt x="8297" y="4449"/>
                  </a:cubicBezTo>
                  <a:cubicBezTo>
                    <a:pt x="8236" y="1923"/>
                    <a:pt x="7086" y="300"/>
                    <a:pt x="4683" y="33"/>
                  </a:cubicBezTo>
                  <a:cubicBezTo>
                    <a:pt x="4473" y="12"/>
                    <a:pt x="4269" y="1"/>
                    <a:pt x="4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5" name="Google Shape;675;p41">
              <a:extLst>
                <a:ext uri="{FF2B5EF4-FFF2-40B4-BE49-F238E27FC236}">
                  <a16:creationId xmlns:a16="http://schemas.microsoft.com/office/drawing/2014/main" id="{D4FF2476-8D0C-59BE-AEDB-FD1710BCAEF5}"/>
                </a:ext>
              </a:extLst>
            </p:cNvPr>
            <p:cNvSpPr/>
            <p:nvPr/>
          </p:nvSpPr>
          <p:spPr>
            <a:xfrm>
              <a:off x="10474389" y="2946410"/>
              <a:ext cx="53118" cy="52110"/>
            </a:xfrm>
            <a:custGeom>
              <a:avLst/>
              <a:gdLst/>
              <a:ahLst/>
              <a:cxnLst/>
              <a:rect l="l" t="t" r="r" b="b"/>
              <a:pathLst>
                <a:path w="8277" h="8120" extrusionOk="0">
                  <a:moveTo>
                    <a:pt x="4313" y="0"/>
                  </a:moveTo>
                  <a:cubicBezTo>
                    <a:pt x="4218" y="0"/>
                    <a:pt x="4122" y="3"/>
                    <a:pt x="4025" y="7"/>
                  </a:cubicBezTo>
                  <a:cubicBezTo>
                    <a:pt x="1417" y="110"/>
                    <a:pt x="0" y="1753"/>
                    <a:pt x="205" y="4361"/>
                  </a:cubicBezTo>
                  <a:cubicBezTo>
                    <a:pt x="370" y="6805"/>
                    <a:pt x="1992" y="7955"/>
                    <a:pt x="4415" y="8119"/>
                  </a:cubicBezTo>
                  <a:cubicBezTo>
                    <a:pt x="6736" y="7729"/>
                    <a:pt x="8276" y="6456"/>
                    <a:pt x="8235" y="4012"/>
                  </a:cubicBezTo>
                  <a:cubicBezTo>
                    <a:pt x="8195" y="1521"/>
                    <a:pt x="6748" y="0"/>
                    <a:pt x="4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6" name="Google Shape;676;p41">
              <a:extLst>
                <a:ext uri="{FF2B5EF4-FFF2-40B4-BE49-F238E27FC236}">
                  <a16:creationId xmlns:a16="http://schemas.microsoft.com/office/drawing/2014/main" id="{C236C936-2784-DD63-33E8-85036C194506}"/>
                </a:ext>
              </a:extLst>
            </p:cNvPr>
            <p:cNvSpPr/>
            <p:nvPr/>
          </p:nvSpPr>
          <p:spPr>
            <a:xfrm>
              <a:off x="9885025" y="3161133"/>
              <a:ext cx="52328" cy="51680"/>
            </a:xfrm>
            <a:custGeom>
              <a:avLst/>
              <a:gdLst/>
              <a:ahLst/>
              <a:cxnLst/>
              <a:rect l="l" t="t" r="r" b="b"/>
              <a:pathLst>
                <a:path w="8154" h="8053" extrusionOk="0">
                  <a:moveTo>
                    <a:pt x="4065" y="1"/>
                  </a:moveTo>
                  <a:cubicBezTo>
                    <a:pt x="4031" y="1"/>
                    <a:pt x="3998" y="1"/>
                    <a:pt x="3964" y="2"/>
                  </a:cubicBezTo>
                  <a:cubicBezTo>
                    <a:pt x="1623" y="43"/>
                    <a:pt x="42" y="1480"/>
                    <a:pt x="21" y="3965"/>
                  </a:cubicBezTo>
                  <a:cubicBezTo>
                    <a:pt x="1" y="6598"/>
                    <a:pt x="1579" y="8053"/>
                    <a:pt x="4065" y="8053"/>
                  </a:cubicBezTo>
                  <a:cubicBezTo>
                    <a:pt x="4100" y="8053"/>
                    <a:pt x="4134" y="8052"/>
                    <a:pt x="4169" y="8052"/>
                  </a:cubicBezTo>
                  <a:cubicBezTo>
                    <a:pt x="6551" y="8031"/>
                    <a:pt x="7948" y="6573"/>
                    <a:pt x="8153" y="4088"/>
                  </a:cubicBezTo>
                  <a:cubicBezTo>
                    <a:pt x="8011" y="1495"/>
                    <a:pt x="6530" y="1"/>
                    <a:pt x="4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7" name="Google Shape;677;p41">
              <a:extLst>
                <a:ext uri="{FF2B5EF4-FFF2-40B4-BE49-F238E27FC236}">
                  <a16:creationId xmlns:a16="http://schemas.microsoft.com/office/drawing/2014/main" id="{EE01297B-EB7C-C534-B501-472188A5DCA7}"/>
                </a:ext>
              </a:extLst>
            </p:cNvPr>
            <p:cNvSpPr/>
            <p:nvPr/>
          </p:nvSpPr>
          <p:spPr>
            <a:xfrm>
              <a:off x="10475178" y="3161133"/>
              <a:ext cx="52855" cy="51648"/>
            </a:xfrm>
            <a:custGeom>
              <a:avLst/>
              <a:gdLst/>
              <a:ahLst/>
              <a:cxnLst/>
              <a:rect l="l" t="t" r="r" b="b"/>
              <a:pathLst>
                <a:path w="8236" h="8048" extrusionOk="0">
                  <a:moveTo>
                    <a:pt x="3969" y="1"/>
                  </a:moveTo>
                  <a:cubicBezTo>
                    <a:pt x="1704" y="1"/>
                    <a:pt x="243" y="1412"/>
                    <a:pt x="0" y="3842"/>
                  </a:cubicBezTo>
                  <a:cubicBezTo>
                    <a:pt x="62" y="6306"/>
                    <a:pt x="1315" y="7867"/>
                    <a:pt x="3717" y="8031"/>
                  </a:cubicBezTo>
                  <a:cubicBezTo>
                    <a:pt x="3873" y="8042"/>
                    <a:pt x="4026" y="8048"/>
                    <a:pt x="4175" y="8048"/>
                  </a:cubicBezTo>
                  <a:cubicBezTo>
                    <a:pt x="6502" y="8048"/>
                    <a:pt x="7996" y="6701"/>
                    <a:pt x="8112" y="4211"/>
                  </a:cubicBezTo>
                  <a:cubicBezTo>
                    <a:pt x="8235" y="1542"/>
                    <a:pt x="6592" y="22"/>
                    <a:pt x="4066" y="2"/>
                  </a:cubicBezTo>
                  <a:cubicBezTo>
                    <a:pt x="4034" y="1"/>
                    <a:pt x="4001" y="1"/>
                    <a:pt x="39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8" name="Google Shape;678;p41">
              <a:extLst>
                <a:ext uri="{FF2B5EF4-FFF2-40B4-BE49-F238E27FC236}">
                  <a16:creationId xmlns:a16="http://schemas.microsoft.com/office/drawing/2014/main" id="{FDC16E8C-CDF3-B1DC-4940-B126CB9D1599}"/>
                </a:ext>
              </a:extLst>
            </p:cNvPr>
            <p:cNvSpPr/>
            <p:nvPr/>
          </p:nvSpPr>
          <p:spPr>
            <a:xfrm>
              <a:off x="10475043" y="3376088"/>
              <a:ext cx="52726" cy="51674"/>
            </a:xfrm>
            <a:custGeom>
              <a:avLst/>
              <a:gdLst/>
              <a:ahLst/>
              <a:cxnLst/>
              <a:rect l="l" t="t" r="r" b="b"/>
              <a:pathLst>
                <a:path w="8216" h="8052" extrusionOk="0">
                  <a:moveTo>
                    <a:pt x="4012" y="0"/>
                  </a:moveTo>
                  <a:cubicBezTo>
                    <a:pt x="1631" y="0"/>
                    <a:pt x="386" y="1510"/>
                    <a:pt x="1" y="3800"/>
                  </a:cubicBezTo>
                  <a:cubicBezTo>
                    <a:pt x="186" y="6408"/>
                    <a:pt x="1459" y="8030"/>
                    <a:pt x="4087" y="8051"/>
                  </a:cubicBezTo>
                  <a:cubicBezTo>
                    <a:pt x="4121" y="8052"/>
                    <a:pt x="4154" y="8052"/>
                    <a:pt x="4187" y="8052"/>
                  </a:cubicBezTo>
                  <a:cubicBezTo>
                    <a:pt x="6552" y="8052"/>
                    <a:pt x="8031" y="6601"/>
                    <a:pt x="8112" y="4231"/>
                  </a:cubicBezTo>
                  <a:cubicBezTo>
                    <a:pt x="8215" y="1623"/>
                    <a:pt x="6737" y="62"/>
                    <a:pt x="4108" y="1"/>
                  </a:cubicBezTo>
                  <a:cubicBezTo>
                    <a:pt x="4076" y="0"/>
                    <a:pt x="4044" y="0"/>
                    <a:pt x="40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9" name="Google Shape;679;p41">
              <a:extLst>
                <a:ext uri="{FF2B5EF4-FFF2-40B4-BE49-F238E27FC236}">
                  <a16:creationId xmlns:a16="http://schemas.microsoft.com/office/drawing/2014/main" id="{280B3BDB-5874-0A81-5019-D6A641A1B87D}"/>
                </a:ext>
              </a:extLst>
            </p:cNvPr>
            <p:cNvSpPr/>
            <p:nvPr/>
          </p:nvSpPr>
          <p:spPr>
            <a:xfrm>
              <a:off x="10278283" y="3375696"/>
              <a:ext cx="53118" cy="52219"/>
            </a:xfrm>
            <a:custGeom>
              <a:avLst/>
              <a:gdLst/>
              <a:ahLst/>
              <a:cxnLst/>
              <a:rect l="l" t="t" r="r" b="b"/>
              <a:pathLst>
                <a:path w="8277" h="8137" extrusionOk="0">
                  <a:moveTo>
                    <a:pt x="4354" y="0"/>
                  </a:moveTo>
                  <a:cubicBezTo>
                    <a:pt x="1602" y="82"/>
                    <a:pt x="42" y="1602"/>
                    <a:pt x="21" y="4107"/>
                  </a:cubicBezTo>
                  <a:cubicBezTo>
                    <a:pt x="1" y="6428"/>
                    <a:pt x="1459" y="8050"/>
                    <a:pt x="3923" y="8133"/>
                  </a:cubicBezTo>
                  <a:cubicBezTo>
                    <a:pt x="3996" y="8135"/>
                    <a:pt x="4067" y="8136"/>
                    <a:pt x="4138" y="8136"/>
                  </a:cubicBezTo>
                  <a:cubicBezTo>
                    <a:pt x="6438" y="8136"/>
                    <a:pt x="7912" y="6847"/>
                    <a:pt x="8071" y="4436"/>
                  </a:cubicBezTo>
                  <a:cubicBezTo>
                    <a:pt x="8277" y="1807"/>
                    <a:pt x="6839" y="370"/>
                    <a:pt x="43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40" name="Google Shape;680;p41">
              <a:extLst>
                <a:ext uri="{FF2B5EF4-FFF2-40B4-BE49-F238E27FC236}">
                  <a16:creationId xmlns:a16="http://schemas.microsoft.com/office/drawing/2014/main" id="{E5896AD5-F4E4-5707-C794-92A3C6DE20D3}"/>
                </a:ext>
              </a:extLst>
            </p:cNvPr>
            <p:cNvSpPr/>
            <p:nvPr/>
          </p:nvSpPr>
          <p:spPr>
            <a:xfrm>
              <a:off x="10081920" y="3376088"/>
              <a:ext cx="52194" cy="51802"/>
            </a:xfrm>
            <a:custGeom>
              <a:avLst/>
              <a:gdLst/>
              <a:ahLst/>
              <a:cxnLst/>
              <a:rect l="l" t="t" r="r" b="b"/>
              <a:pathLst>
                <a:path w="8133" h="8072" extrusionOk="0">
                  <a:moveTo>
                    <a:pt x="4060" y="0"/>
                  </a:moveTo>
                  <a:cubicBezTo>
                    <a:pt x="4028" y="0"/>
                    <a:pt x="3996" y="0"/>
                    <a:pt x="3964" y="1"/>
                  </a:cubicBezTo>
                  <a:cubicBezTo>
                    <a:pt x="1499" y="42"/>
                    <a:pt x="247" y="1521"/>
                    <a:pt x="0" y="3944"/>
                  </a:cubicBezTo>
                  <a:cubicBezTo>
                    <a:pt x="164" y="6531"/>
                    <a:pt x="1499" y="8072"/>
                    <a:pt x="4128" y="8072"/>
                  </a:cubicBezTo>
                  <a:cubicBezTo>
                    <a:pt x="6613" y="8051"/>
                    <a:pt x="8091" y="6449"/>
                    <a:pt x="8112" y="4129"/>
                  </a:cubicBezTo>
                  <a:cubicBezTo>
                    <a:pt x="8132" y="1673"/>
                    <a:pt x="6709" y="0"/>
                    <a:pt x="4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41" name="Google Shape;681;p41">
              <a:extLst>
                <a:ext uri="{FF2B5EF4-FFF2-40B4-BE49-F238E27FC236}">
                  <a16:creationId xmlns:a16="http://schemas.microsoft.com/office/drawing/2014/main" id="{A6E7D867-54F6-1DD4-1EC1-F3B22D6612E3}"/>
                </a:ext>
              </a:extLst>
            </p:cNvPr>
            <p:cNvSpPr/>
            <p:nvPr/>
          </p:nvSpPr>
          <p:spPr>
            <a:xfrm>
              <a:off x="9884236" y="3376043"/>
              <a:ext cx="53246" cy="51744"/>
            </a:xfrm>
            <a:custGeom>
              <a:avLst/>
              <a:gdLst/>
              <a:ahLst/>
              <a:cxnLst/>
              <a:rect l="l" t="t" r="r" b="b"/>
              <a:pathLst>
                <a:path w="8297" h="8063" extrusionOk="0">
                  <a:moveTo>
                    <a:pt x="4065" y="0"/>
                  </a:moveTo>
                  <a:cubicBezTo>
                    <a:pt x="1787" y="0"/>
                    <a:pt x="337" y="1375"/>
                    <a:pt x="185" y="3766"/>
                  </a:cubicBezTo>
                  <a:cubicBezTo>
                    <a:pt x="0" y="6374"/>
                    <a:pt x="1520" y="7955"/>
                    <a:pt x="4107" y="8058"/>
                  </a:cubicBezTo>
                  <a:cubicBezTo>
                    <a:pt x="4185" y="8061"/>
                    <a:pt x="4262" y="8063"/>
                    <a:pt x="4338" y="8063"/>
                  </a:cubicBezTo>
                  <a:cubicBezTo>
                    <a:pt x="6634" y="8063"/>
                    <a:pt x="7879" y="6564"/>
                    <a:pt x="8297" y="4238"/>
                  </a:cubicBezTo>
                  <a:cubicBezTo>
                    <a:pt x="8174" y="1918"/>
                    <a:pt x="7065" y="275"/>
                    <a:pt x="4641" y="28"/>
                  </a:cubicBezTo>
                  <a:cubicBezTo>
                    <a:pt x="4444" y="10"/>
                    <a:pt x="4251" y="0"/>
                    <a:pt x="4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마켓 산스 TTF Light" panose="02000000000000000000" pitchFamily="2" charset="-127"/>
                <a:ea typeface="G마켓 산스 TTF Light" panose="02000000000000000000" pitchFamily="2" charset="-127"/>
              </a:endParaRPr>
            </a:p>
          </p:txBody>
        </p:sp>
      </p:grpSp>
      <p:graphicFrame>
        <p:nvGraphicFramePr>
          <p:cNvPr id="7" name="Object 13">
            <a:extLst>
              <a:ext uri="{FF2B5EF4-FFF2-40B4-BE49-F238E27FC236}">
                <a16:creationId xmlns:a16="http://schemas.microsoft.com/office/drawing/2014/main" id="{ECB7EA56-7955-7B4D-0627-FC978CA184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7997266"/>
              </p:ext>
            </p:extLst>
          </p:nvPr>
        </p:nvGraphicFramePr>
        <p:xfrm>
          <a:off x="5462588" y="626834"/>
          <a:ext cx="4921250" cy="596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581432" imgH="5886363" progId="Excel.Sheet.8">
                  <p:embed/>
                </p:oleObj>
              </mc:Choice>
              <mc:Fallback>
                <p:oleObj name="Worksheet" r:id="rId2" imgW="4581432" imgH="5886363" progId="Excel.Sheet.8">
                  <p:embed/>
                  <p:pic>
                    <p:nvPicPr>
                      <p:cNvPr id="153613" name="Object 1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2588" y="626834"/>
                        <a:ext cx="4921250" cy="596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38DD764-D2D9-333E-28F6-3362D0C3BE20}"/>
              </a:ext>
            </a:extLst>
          </p:cNvPr>
          <p:cNvSpPr txBox="1"/>
          <p:nvPr/>
        </p:nvSpPr>
        <p:spPr>
          <a:xfrm>
            <a:off x="758028" y="1164765"/>
            <a:ext cx="1585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Gmarket Sans Medium" panose="02000000000000000000" pitchFamily="50" charset="-128"/>
                <a:ea typeface="Gmarket Sans Medium" panose="02000000000000000000" pitchFamily="50" charset="-128"/>
              </a:rPr>
              <a:t>제조설비 현황</a:t>
            </a:r>
            <a:endParaRPr lang="en-KR" dirty="0">
              <a:latin typeface="Gmarket Sans Medium" panose="02000000000000000000" pitchFamily="50" charset="-128"/>
              <a:ea typeface="Gmarket Sans Medium" panose="02000000000000000000" pitchFamily="50" charset="-128"/>
            </a:endParaRPr>
          </a:p>
        </p:txBody>
      </p:sp>
      <p:pic>
        <p:nvPicPr>
          <p:cNvPr id="13" name="Picture 6" descr="(현장-표지)">
            <a:extLst>
              <a:ext uri="{FF2B5EF4-FFF2-40B4-BE49-F238E27FC236}">
                <a16:creationId xmlns:a16="http://schemas.microsoft.com/office/drawing/2014/main" id="{407813AE-ADE0-FCCA-3070-100E093D9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859" y="1648778"/>
            <a:ext cx="1897710" cy="1453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14" descr="5-자동화ROBOT">
            <a:extLst>
              <a:ext uri="{FF2B5EF4-FFF2-40B4-BE49-F238E27FC236}">
                <a16:creationId xmlns:a16="http://schemas.microsoft.com/office/drawing/2014/main" id="{18A1C012-62AC-3563-7072-D933C0F7A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29873" y="1650070"/>
            <a:ext cx="1897710" cy="1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3" name="Picture 22" descr="3-수직사출LINE">
            <a:extLst>
              <a:ext uri="{FF2B5EF4-FFF2-40B4-BE49-F238E27FC236}">
                <a16:creationId xmlns:a16="http://schemas.microsoft.com/office/drawing/2014/main" id="{4EE620FC-9D96-5DEC-7CDE-1BAA4697C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841859" y="3341053"/>
            <a:ext cx="1897710" cy="144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" name="Picture 30" descr="7-출하">
            <a:extLst>
              <a:ext uri="{FF2B5EF4-FFF2-40B4-BE49-F238E27FC236}">
                <a16:creationId xmlns:a16="http://schemas.microsoft.com/office/drawing/2014/main" id="{4DF489B3-0498-4ADB-3DFF-9583E3FF6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3037774" y="3326874"/>
            <a:ext cx="1899155" cy="145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6" name="Picture 38" descr="135">
            <a:extLst>
              <a:ext uri="{FF2B5EF4-FFF2-40B4-BE49-F238E27FC236}">
                <a16:creationId xmlns:a16="http://schemas.microsoft.com/office/drawing/2014/main" id="{915191E1-4EE5-B053-97CA-D79EB8F1D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 b="9660"/>
          <a:stretch>
            <a:fillRect/>
          </a:stretch>
        </p:blipFill>
        <p:spPr bwMode="auto">
          <a:xfrm>
            <a:off x="829392" y="5063579"/>
            <a:ext cx="1916113" cy="145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5" name="AutoShape 43">
            <a:extLst>
              <a:ext uri="{FF2B5EF4-FFF2-40B4-BE49-F238E27FC236}">
                <a16:creationId xmlns:a16="http://schemas.microsoft.com/office/drawing/2014/main" id="{7F8330AC-5E18-31F5-968C-F4BCFBDE4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092" y="5061991"/>
            <a:ext cx="1897063" cy="1446212"/>
          </a:xfrm>
          <a:prstGeom prst="roundRect">
            <a:avLst>
              <a:gd name="adj" fmla="val 16667"/>
            </a:avLst>
          </a:prstGeom>
          <a:noFill/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latinLnBrk="0"/>
            <a:endParaRPr kumimoji="0" lang="ko-KR" altLang="en-US"/>
          </a:p>
        </p:txBody>
      </p:sp>
      <p:pic>
        <p:nvPicPr>
          <p:cNvPr id="97" name="Picture 45" descr="136">
            <a:extLst>
              <a:ext uri="{FF2B5EF4-FFF2-40B4-BE49-F238E27FC236}">
                <a16:creationId xmlns:a16="http://schemas.microsoft.com/office/drawing/2014/main" id="{CA937156-C3E7-F1A3-7E40-BDC1793E4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33168" y="5052466"/>
            <a:ext cx="1916113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2" name="AutoShape 50">
            <a:extLst>
              <a:ext uri="{FF2B5EF4-FFF2-40B4-BE49-F238E27FC236}">
                <a16:creationId xmlns:a16="http://schemas.microsoft.com/office/drawing/2014/main" id="{50CBAF1A-1BCA-BBE0-AB73-D5233448B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7931" y="5057229"/>
            <a:ext cx="1898650" cy="1446213"/>
          </a:xfrm>
          <a:prstGeom prst="roundRect">
            <a:avLst>
              <a:gd name="adj" fmla="val 16667"/>
            </a:avLst>
          </a:prstGeom>
          <a:noFill/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latinLnBrk="0"/>
            <a:endParaRPr kumimoji="0" lang="ko-KR" altLang="en-US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6301355-973C-510A-BCA4-B2473DE73FCF}"/>
              </a:ext>
            </a:extLst>
          </p:cNvPr>
          <p:cNvSpPr txBox="1"/>
          <p:nvPr/>
        </p:nvSpPr>
        <p:spPr>
          <a:xfrm>
            <a:off x="10659325" y="254177"/>
            <a:ext cx="1478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G마켓 산스 TTF Light" panose="02000000000000000000" pitchFamily="2" charset="-127"/>
                <a:ea typeface="G마켓 산스 TTF Light" panose="02000000000000000000" pitchFamily="2" charset="-127"/>
              </a:rPr>
              <a:t>www.imsf.co.kr</a:t>
            </a:r>
            <a:endParaRPr lang="en-KR" sz="1200" dirty="0">
              <a:solidFill>
                <a:schemeClr val="bg1"/>
              </a:solidFill>
              <a:latin typeface="G마켓 산스 TTF Light" panose="02000000000000000000" pitchFamily="2" charset="-127"/>
              <a:ea typeface="G마켓 산스 TTF Light" panose="02000000000000000000" pitchFamily="2" charset="-127"/>
            </a:endParaRPr>
          </a:p>
        </p:txBody>
      </p:sp>
      <p:sp>
        <p:nvSpPr>
          <p:cNvPr id="2" name="Freeform 6">
            <a:extLst>
              <a:ext uri="{FF2B5EF4-FFF2-40B4-BE49-F238E27FC236}">
                <a16:creationId xmlns:a16="http://schemas.microsoft.com/office/drawing/2014/main" id="{6DFB0DAA-2836-D9CD-0DA5-7F25BC349E92}"/>
              </a:ext>
            </a:extLst>
          </p:cNvPr>
          <p:cNvSpPr/>
          <p:nvPr/>
        </p:nvSpPr>
        <p:spPr>
          <a:xfrm>
            <a:off x="0" y="149900"/>
            <a:ext cx="8572500" cy="471487"/>
          </a:xfrm>
          <a:custGeom>
            <a:avLst/>
            <a:gdLst>
              <a:gd name="connsiteX0" fmla="*/ 0 w 8015287"/>
              <a:gd name="connsiteY0" fmla="*/ 0 h 471487"/>
              <a:gd name="connsiteX1" fmla="*/ 7729537 w 8015287"/>
              <a:gd name="connsiteY1" fmla="*/ 0 h 471487"/>
              <a:gd name="connsiteX2" fmla="*/ 8015287 w 8015287"/>
              <a:gd name="connsiteY2" fmla="*/ 471487 h 471487"/>
              <a:gd name="connsiteX3" fmla="*/ 0 w 8015287"/>
              <a:gd name="connsiteY3" fmla="*/ 471487 h 471487"/>
              <a:gd name="connsiteX4" fmla="*/ 0 w 8015287"/>
              <a:gd name="connsiteY4" fmla="*/ 0 h 471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5287" h="471487">
                <a:moveTo>
                  <a:pt x="0" y="0"/>
                </a:moveTo>
                <a:lnTo>
                  <a:pt x="7729537" y="0"/>
                </a:lnTo>
                <a:lnTo>
                  <a:pt x="8015287" y="471487"/>
                </a:lnTo>
                <a:lnTo>
                  <a:pt x="0" y="471487"/>
                </a:lnTo>
                <a:lnTo>
                  <a:pt x="0" y="0"/>
                </a:lnTo>
                <a:close/>
              </a:path>
            </a:pathLst>
          </a:custGeom>
          <a:solidFill>
            <a:srgbClr val="000A50">
              <a:alpha val="9176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KR" dirty="0">
                <a:latin typeface="Gmarket Sans Light" panose="02000000000000000000" pitchFamily="50" charset="-128"/>
                <a:ea typeface="Gmarket Sans Light" panose="02000000000000000000" pitchFamily="50" charset="-128"/>
              </a:rPr>
              <a:t>0</a:t>
            </a:r>
            <a:r>
              <a:rPr lang="en-US" dirty="0">
                <a:latin typeface="Gmarket Sans Light" panose="02000000000000000000" pitchFamily="50" charset="-128"/>
                <a:ea typeface="Gmarket Sans Light" panose="02000000000000000000" pitchFamily="50" charset="-128"/>
              </a:rPr>
              <a:t>3 Facilities</a:t>
            </a:r>
            <a:endParaRPr lang="en-KR" dirty="0">
              <a:latin typeface="Gmarket Sans Light" panose="02000000000000000000" pitchFamily="50" charset="-128"/>
              <a:ea typeface="Gmarket Sans Light" panose="020000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386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3375</TotalTime>
  <Words>673</Words>
  <Application>Microsoft Office PowerPoint</Application>
  <PresentationFormat>와이드스크린</PresentationFormat>
  <Paragraphs>174</Paragraphs>
  <Slides>16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3</vt:i4>
      </vt:variant>
      <vt:variant>
        <vt:lpstr>슬라이드 제목</vt:lpstr>
      </vt:variant>
      <vt:variant>
        <vt:i4>16</vt:i4>
      </vt:variant>
    </vt:vector>
  </HeadingPairs>
  <TitlesOfParts>
    <vt:vector size="32" baseType="lpstr">
      <vt:lpstr>Gmarket Sans Bold</vt:lpstr>
      <vt:lpstr>Gmarket Sans Light</vt:lpstr>
      <vt:lpstr>Gmarket Sans Medium</vt:lpstr>
      <vt:lpstr>G마켓 산스 TTF Light</vt:lpstr>
      <vt:lpstr>G마켓 산스 TTF Medium</vt:lpstr>
      <vt:lpstr>Pretendard Medium</vt:lpstr>
      <vt:lpstr>맑은 고딕</vt:lpstr>
      <vt:lpstr>함초롬바탕</vt:lpstr>
      <vt:lpstr>휴먼명조</vt:lpstr>
      <vt:lpstr>Arial</vt:lpstr>
      <vt:lpstr>Calibri</vt:lpstr>
      <vt:lpstr>Calibri Light</vt:lpstr>
      <vt:lpstr>Office 테마</vt:lpstr>
      <vt:lpstr>Microsoft Excel 97-2003 워크시트</vt:lpstr>
      <vt:lpstr>Worksheet</vt:lpstr>
      <vt:lpstr>Microsoft Excel 워크시트</vt:lpstr>
      <vt:lpstr>주식회사 명신</vt:lpstr>
      <vt:lpstr>주식회사 명신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주식회사 명신</dc:title>
  <dc:creator>Seolin Baek</dc:creator>
  <cp:lastModifiedBy>대표자사용</cp:lastModifiedBy>
  <cp:revision>72</cp:revision>
  <dcterms:created xsi:type="dcterms:W3CDTF">2023-11-30T01:49:16Z</dcterms:created>
  <dcterms:modified xsi:type="dcterms:W3CDTF">2025-03-01T04:16:30Z</dcterms:modified>
</cp:coreProperties>
</file>